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4"/>
  </p:sldMasterIdLst>
  <p:notesMasterIdLst>
    <p:notesMasterId r:id="rId22"/>
  </p:notesMasterIdLst>
  <p:sldIdLst>
    <p:sldId id="256" r:id="rId5"/>
    <p:sldId id="258" r:id="rId6"/>
    <p:sldId id="294" r:id="rId7"/>
    <p:sldId id="293" r:id="rId8"/>
    <p:sldId id="286" r:id="rId9"/>
    <p:sldId id="259" r:id="rId10"/>
    <p:sldId id="257" r:id="rId11"/>
    <p:sldId id="263" r:id="rId12"/>
    <p:sldId id="287" r:id="rId13"/>
    <p:sldId id="261" r:id="rId14"/>
    <p:sldId id="288" r:id="rId15"/>
    <p:sldId id="289" r:id="rId16"/>
    <p:sldId id="290" r:id="rId17"/>
    <p:sldId id="264" r:id="rId18"/>
    <p:sldId id="292" r:id="rId19"/>
    <p:sldId id="291" r:id="rId20"/>
    <p:sldId id="262" r:id="rId21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23"/>
      <p:bold r:id="rId24"/>
      <p:italic r:id="rId25"/>
      <p:boldItalic r:id="rId26"/>
    </p:embeddedFont>
    <p:embeddedFont>
      <p:font typeface="Roboto Slab" panose="020B0604020202020204" charset="0"/>
      <p:regular r:id="rId27"/>
      <p:bold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F065F-5661-4B54-A418-D2C709AC041B}" v="6" dt="2020-07-24T17:53:21.131"/>
  </p1510:revLst>
</p1510:revInfo>
</file>

<file path=ppt/tableStyles.xml><?xml version="1.0" encoding="utf-8"?>
<a:tblStyleLst xmlns:a="http://schemas.openxmlformats.org/drawingml/2006/main" def="{F0D0A4A7-C9C0-467D-81A8-9A9EE73AB302}">
  <a:tblStyle styleId="{F0D0A4A7-C9C0-467D-81A8-9A9EE73AB30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67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3.fntdata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2.fntdata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tit, Claudia (LEO)" userId="9a250739-d497-418d-8e0b-a1a8e5495fd7" providerId="ADAL" clId="{54DF065F-5661-4B54-A418-D2C709AC041B}"/>
    <pc:docChg chg="custSel addSld delSld modSld delMainMaster">
      <pc:chgData name="Pettit, Claudia (LEO)" userId="9a250739-d497-418d-8e0b-a1a8e5495fd7" providerId="ADAL" clId="{54DF065F-5661-4B54-A418-D2C709AC041B}" dt="2020-07-24T18:04:19.261" v="50" actId="14100"/>
      <pc:docMkLst>
        <pc:docMk/>
      </pc:docMkLst>
      <pc:sldChg chg="addSp delSp modSp mod">
        <pc:chgData name="Pettit, Claudia (LEO)" userId="9a250739-d497-418d-8e0b-a1a8e5495fd7" providerId="ADAL" clId="{54DF065F-5661-4B54-A418-D2C709AC041B}" dt="2020-07-24T17:54:17.908" v="47"/>
        <pc:sldMkLst>
          <pc:docMk/>
          <pc:sldMk cId="0" sldId="258"/>
        </pc:sldMkLst>
        <pc:spChg chg="add del mod">
          <ac:chgData name="Pettit, Claudia (LEO)" userId="9a250739-d497-418d-8e0b-a1a8e5495fd7" providerId="ADAL" clId="{54DF065F-5661-4B54-A418-D2C709AC041B}" dt="2020-07-24T17:54:17.908" v="47"/>
          <ac:spMkLst>
            <pc:docMk/>
            <pc:sldMk cId="0" sldId="258"/>
            <ac:spMk id="2" creationId="{40D23319-64E7-4806-A8A8-BD9C9214A3B3}"/>
          </ac:spMkLst>
        </pc:spChg>
        <pc:spChg chg="mod">
          <ac:chgData name="Pettit, Claudia (LEO)" userId="9a250739-d497-418d-8e0b-a1a8e5495fd7" providerId="ADAL" clId="{54DF065F-5661-4B54-A418-D2C709AC041B}" dt="2020-07-24T17:50:02.888" v="19" actId="14100"/>
          <ac:spMkLst>
            <pc:docMk/>
            <pc:sldMk cId="0" sldId="258"/>
            <ac:spMk id="1494" creationId="{00000000-0000-0000-0000-000000000000}"/>
          </ac:spMkLst>
        </pc:spChg>
        <pc:spChg chg="mod">
          <ac:chgData name="Pettit, Claudia (LEO)" userId="9a250739-d497-418d-8e0b-a1a8e5495fd7" providerId="ADAL" clId="{54DF065F-5661-4B54-A418-D2C709AC041B}" dt="2020-07-24T17:54:06.765" v="45" actId="14100"/>
          <ac:spMkLst>
            <pc:docMk/>
            <pc:sldMk cId="0" sldId="258"/>
            <ac:spMk id="1495" creationId="{00000000-0000-0000-0000-000000000000}"/>
          </ac:spMkLst>
        </pc:spChg>
      </pc:sldChg>
      <pc:sldChg chg="del">
        <pc:chgData name="Pettit, Claudia (LEO)" userId="9a250739-d497-418d-8e0b-a1a8e5495fd7" providerId="ADAL" clId="{54DF065F-5661-4B54-A418-D2C709AC041B}" dt="2020-07-24T17:50:26.502" v="21" actId="47"/>
        <pc:sldMkLst>
          <pc:docMk/>
          <pc:sldMk cId="2407595657" sldId="267"/>
        </pc:sldMkLst>
      </pc:sldChg>
      <pc:sldChg chg="modSp mod">
        <pc:chgData name="Pettit, Claudia (LEO)" userId="9a250739-d497-418d-8e0b-a1a8e5495fd7" providerId="ADAL" clId="{54DF065F-5661-4B54-A418-D2C709AC041B}" dt="2020-07-24T18:04:19.261" v="50" actId="14100"/>
        <pc:sldMkLst>
          <pc:docMk/>
          <pc:sldMk cId="3513916903" sldId="287"/>
        </pc:sldMkLst>
        <pc:cxnChg chg="mod">
          <ac:chgData name="Pettit, Claudia (LEO)" userId="9a250739-d497-418d-8e0b-a1a8e5495fd7" providerId="ADAL" clId="{54DF065F-5661-4B54-A418-D2C709AC041B}" dt="2020-07-24T18:04:19.261" v="50" actId="14100"/>
          <ac:cxnSpMkLst>
            <pc:docMk/>
            <pc:sldMk cId="3513916903" sldId="287"/>
            <ac:cxnSpMk id="3" creationId="{E401CF66-BF2B-4712-9A7F-417F557A7DBF}"/>
          </ac:cxnSpMkLst>
        </pc:cxnChg>
      </pc:sldChg>
      <pc:sldChg chg="add">
        <pc:chgData name="Pettit, Claudia (LEO)" userId="9a250739-d497-418d-8e0b-a1a8e5495fd7" providerId="ADAL" clId="{54DF065F-5661-4B54-A418-D2C709AC041B}" dt="2020-07-24T17:47:43.170" v="0"/>
        <pc:sldMkLst>
          <pc:docMk/>
          <pc:sldMk cId="2613929775" sldId="293"/>
        </pc:sldMkLst>
      </pc:sldChg>
      <pc:sldChg chg="delSp modSp add mod">
        <pc:chgData name="Pettit, Claudia (LEO)" userId="9a250739-d497-418d-8e0b-a1a8e5495fd7" providerId="ADAL" clId="{54DF065F-5661-4B54-A418-D2C709AC041B}" dt="2020-07-24T17:55:09.139" v="49" actId="255"/>
        <pc:sldMkLst>
          <pc:docMk/>
          <pc:sldMk cId="3247395633" sldId="294"/>
        </pc:sldMkLst>
        <pc:spChg chg="del">
          <ac:chgData name="Pettit, Claudia (LEO)" userId="9a250739-d497-418d-8e0b-a1a8e5495fd7" providerId="ADAL" clId="{54DF065F-5661-4B54-A418-D2C709AC041B}" dt="2020-07-24T17:53:05.824" v="31" actId="478"/>
          <ac:spMkLst>
            <pc:docMk/>
            <pc:sldMk cId="3247395633" sldId="294"/>
            <ac:spMk id="2" creationId="{40D23319-64E7-4806-A8A8-BD9C9214A3B3}"/>
          </ac:spMkLst>
        </pc:spChg>
        <pc:spChg chg="mod">
          <ac:chgData name="Pettit, Claudia (LEO)" userId="9a250739-d497-418d-8e0b-a1a8e5495fd7" providerId="ADAL" clId="{54DF065F-5661-4B54-A418-D2C709AC041B}" dt="2020-07-24T17:55:09.139" v="49" actId="255"/>
          <ac:spMkLst>
            <pc:docMk/>
            <pc:sldMk cId="3247395633" sldId="294"/>
            <ac:spMk id="1495" creationId="{00000000-0000-0000-0000-000000000000}"/>
          </ac:spMkLst>
        </pc:spChg>
      </pc:sldChg>
      <pc:sldMasterChg chg="del delSldLayout">
        <pc:chgData name="Pettit, Claudia (LEO)" userId="9a250739-d497-418d-8e0b-a1a8e5495fd7" providerId="ADAL" clId="{54DF065F-5661-4B54-A418-D2C709AC041B}" dt="2020-07-24T17:50:26.502" v="21" actId="47"/>
        <pc:sldMasterMkLst>
          <pc:docMk/>
          <pc:sldMasterMk cId="2799537823" sldId="2147483662"/>
        </pc:sldMasterMkLst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1410839757" sldId="2147483663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3918608694" sldId="2147483664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3653950838" sldId="2147483665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1624195543" sldId="2147483666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1154258085" sldId="2147483667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592965846" sldId="2147483668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3928629047" sldId="2147483669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722462098" sldId="2147483670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3491147349" sldId="2147483671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1270538706" sldId="2147483672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2324593316" sldId="2147483673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417421102" sldId="2147483674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3355816899" sldId="2147483675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1675386317" sldId="2147483676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2007898422" sldId="2147483677"/>
          </pc:sldLayoutMkLst>
        </pc:sldLayoutChg>
        <pc:sldLayoutChg chg="del">
          <pc:chgData name="Pettit, Claudia (LEO)" userId="9a250739-d497-418d-8e0b-a1a8e5495fd7" providerId="ADAL" clId="{54DF065F-5661-4B54-A418-D2C709AC041B}" dt="2020-07-24T17:50:26.502" v="21" actId="47"/>
          <pc:sldLayoutMkLst>
            <pc:docMk/>
            <pc:sldMasterMk cId="2799537823" sldId="2147483662"/>
            <pc:sldLayoutMk cId="4287491040" sldId="2147483678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tateofmichigan-my.sharepoint.com/personal/pettitc1_michigan_gov/Documents/PEQA/Peqa%20Tab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tateofmichigan-my.sharepoint.com/personal/pettitc1_michigan_gov/Documents/PEQA/Peqa%20Tabl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47314994431653"/>
          <c:y val="9.7648474538137797E-2"/>
          <c:w val="0.58442819974537807"/>
          <c:h val="0.7105662535345136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7C9C-4279-9FC3-17E19B82DFA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4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7C9C-4279-9FC3-17E19B82DFA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6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7C9C-4279-9FC3-17E19B82DFAE}"/>
              </c:ext>
            </c:extLst>
          </c:dPt>
          <c:dLbls>
            <c:dLbl>
              <c:idx val="0"/>
              <c:layout>
                <c:manualLayout>
                  <c:x val="-0.20309822271933364"/>
                  <c:y val="0.1103812413702355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2AC38D2-4A00-4BCC-BB3D-E0019298DE2B}" type="CATEGORYNAME">
                      <a:rPr lang="en-US" sz="1100" b="1">
                        <a:solidFill>
                          <a:schemeClr val="tx1">
                            <a:lumMod val="50000"/>
                          </a:schemeClr>
                        </a:solidFill>
                      </a:rPr>
                      <a:pPr>
                        <a:defRPr/>
                      </a:pPr>
                      <a:t>[CATEGORY NAME]</a:t>
                    </a:fld>
                    <a:r>
                      <a:rPr lang="en-US" sz="1100" b="1" baseline="0" dirty="0">
                        <a:solidFill>
                          <a:schemeClr val="tx1">
                            <a:lumMod val="50000"/>
                          </a:schemeClr>
                        </a:solidFill>
                      </a:rPr>
                      <a:t> </a:t>
                    </a:r>
                    <a:fld id="{286F3692-2FF1-4054-957F-6A80F1146A41}" type="PERCENTAGE">
                      <a:rPr lang="en-US" sz="1100" b="1" baseline="0" smtClean="0">
                        <a:solidFill>
                          <a:schemeClr val="tx1">
                            <a:lumMod val="50000"/>
                          </a:schemeClr>
                        </a:solidFill>
                      </a:rPr>
                      <a:pPr>
                        <a:defRPr/>
                      </a:pPr>
                      <a:t>[PERCENTAGE]</a:t>
                    </a:fld>
                    <a:endParaRPr lang="en-US" sz="1100" b="1" baseline="0" dirty="0">
                      <a:solidFill>
                        <a:schemeClr val="tx1">
                          <a:lumMod val="50000"/>
                        </a:schemeClr>
                      </a:solidFill>
                    </a:endParaRPr>
                  </a:p>
                  <a:p>
                    <a:pPr>
                      <a:defRPr/>
                    </a:pPr>
                    <a:r>
                      <a:rPr lang="en-US" sz="1100" b="1" baseline="0" dirty="0">
                        <a:solidFill>
                          <a:schemeClr val="tx1">
                            <a:lumMod val="50000"/>
                          </a:schemeClr>
                        </a:solidFill>
                      </a:rPr>
                      <a:t>N=24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187608558583586"/>
                      <c:h val="0.1329817152527975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C9C-4279-9FC3-17E19B82DFAE}"/>
                </c:ext>
              </c:extLst>
            </c:dLbl>
            <c:dLbl>
              <c:idx val="1"/>
              <c:layout>
                <c:manualLayout>
                  <c:x val="9.4166168255528732E-2"/>
                  <c:y val="-0.2523306701090433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994A887-307B-4DB6-B8F5-0E6377C186A2}" type="CATEGORYNAME">
                      <a:rPr lang="en-US" sz="1100" b="1">
                        <a:solidFill>
                          <a:schemeClr val="tx1">
                            <a:lumMod val="50000"/>
                          </a:schemeClr>
                        </a:solidFill>
                      </a:rPr>
                      <a:pPr>
                        <a:defRPr/>
                      </a:pPr>
                      <a:t>[CATEGORY NAME]</a:t>
                    </a:fld>
                    <a:r>
                      <a:rPr lang="en-US" sz="1100" b="1" baseline="0" dirty="0">
                        <a:solidFill>
                          <a:schemeClr val="tx1">
                            <a:lumMod val="50000"/>
                          </a:schemeClr>
                        </a:solidFill>
                      </a:rPr>
                      <a:t> </a:t>
                    </a:r>
                    <a:fld id="{E8233F7E-7C93-4B85-8DE7-43F516B5F687}" type="PERCENTAGE">
                      <a:rPr lang="en-US" sz="1100" b="1" baseline="0" smtClean="0">
                        <a:solidFill>
                          <a:schemeClr val="tx1">
                            <a:lumMod val="50000"/>
                          </a:schemeClr>
                        </a:solidFill>
                      </a:rPr>
                      <a:pPr>
                        <a:defRPr/>
                      </a:pPr>
                      <a:t>[PERCENTAGE]</a:t>
                    </a:fld>
                    <a:endParaRPr lang="en-US" sz="1100" b="1" baseline="0" dirty="0">
                      <a:solidFill>
                        <a:schemeClr val="tx1">
                          <a:lumMod val="50000"/>
                        </a:schemeClr>
                      </a:solidFill>
                    </a:endParaRPr>
                  </a:p>
                  <a:p>
                    <a:pPr>
                      <a:defRPr/>
                    </a:pPr>
                    <a:r>
                      <a:rPr lang="en-US" sz="1100" b="1" baseline="0" dirty="0">
                        <a:solidFill>
                          <a:schemeClr val="tx1">
                            <a:lumMod val="50000"/>
                          </a:schemeClr>
                        </a:solidFill>
                      </a:rPr>
                      <a:t>N=40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09523441406749"/>
                      <c:h val="0.140442120035563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C9C-4279-9FC3-17E19B82DFAE}"/>
                </c:ext>
              </c:extLst>
            </c:dLbl>
            <c:dLbl>
              <c:idx val="2"/>
              <c:layout>
                <c:manualLayout>
                  <c:x val="0.19269326749559723"/>
                  <c:y val="0.1951182224498853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29A6B91-56D2-43BC-A044-A24A96A5BBBD}" type="CATEGORYNAME">
                      <a:rPr lang="en-US" sz="1100" b="1">
                        <a:solidFill>
                          <a:schemeClr val="tx1">
                            <a:lumMod val="50000"/>
                          </a:schemeClr>
                        </a:solidFill>
                      </a:rPr>
                      <a:pPr>
                        <a:defRPr/>
                      </a:pPr>
                      <a:t>[CATEGORY NAME]</a:t>
                    </a:fld>
                    <a:fld id="{494CB40E-2A7F-4952-86F6-6750413855EB}" type="PERCENTAGE">
                      <a:rPr lang="en-US" sz="1100" b="1" baseline="0" smtClean="0">
                        <a:solidFill>
                          <a:schemeClr val="tx1">
                            <a:lumMod val="50000"/>
                          </a:schemeClr>
                        </a:solidFill>
                      </a:rPr>
                      <a:pPr>
                        <a:defRPr/>
                      </a:pPr>
                      <a:t>[PERCENTAGE]</a:t>
                    </a:fld>
                    <a:endParaRPr lang="en-US" sz="1100" b="1" baseline="0" dirty="0">
                      <a:solidFill>
                        <a:schemeClr val="tx1">
                          <a:lumMod val="50000"/>
                        </a:schemeClr>
                      </a:solidFill>
                    </a:endParaRPr>
                  </a:p>
                  <a:p>
                    <a:pPr>
                      <a:defRPr/>
                    </a:pPr>
                    <a:r>
                      <a:rPr lang="en-US" sz="1100" b="1" baseline="0" dirty="0">
                        <a:solidFill>
                          <a:schemeClr val="tx1">
                            <a:lumMod val="50000"/>
                          </a:schemeClr>
                        </a:solidFill>
                      </a:rPr>
                      <a:t>N=18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25149596445921"/>
                      <c:h val="0.144356482812725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C9C-4279-9FC3-17E19B82DF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Sheet1!$A$1:$A$4</c:f>
              <c:strCache>
                <c:ptCount val="3"/>
                <c:pt idx="0">
                  <c:v>SSI</c:v>
                </c:pt>
                <c:pt idx="1">
                  <c:v>SSDI</c:v>
                </c:pt>
                <c:pt idx="2">
                  <c:v>Both 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3"/>
                <c:pt idx="0">
                  <c:v>24</c:v>
                </c:pt>
                <c:pt idx="1">
                  <c:v>40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9C-4279-9FC3-17E19B82DFA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dPt>
                  <c:idx val="0"/>
                  <c:bubble3D val="0"/>
                  <c:spPr>
                    <a:gradFill rotWithShape="1">
                      <a:gsLst>
                        <a:gs pos="0">
                          <a:schemeClr val="accent2">
                            <a:tint val="100000"/>
                            <a:shade val="100000"/>
                            <a:satMod val="130000"/>
                          </a:schemeClr>
                        </a:gs>
                        <a:gs pos="100000">
                          <a:schemeClr val="accent2">
                            <a:tint val="50000"/>
                            <a:shade val="100000"/>
                            <a:satMod val="350000"/>
                          </a:schemeClr>
                        </a:gs>
                      </a:gsLst>
                      <a:lin ang="16200000" scaled="0"/>
                    </a:gradFill>
                    <a:ln>
                      <a:noFill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threePt" dir="t">
                        <a:rot lat="0" lon="0" rev="1200000"/>
                      </a:lightRig>
                    </a:scene3d>
                    <a:sp3d>
                      <a:bevelT w="63500" h="254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08-7C9C-4279-9FC3-17E19B82DFAE}"/>
                    </c:ext>
                  </c:extLst>
                </c:dPt>
                <c:dPt>
                  <c:idx val="1"/>
                  <c:bubble3D val="0"/>
                  <c:spPr>
                    <a:gradFill rotWithShape="1">
                      <a:gsLst>
                        <a:gs pos="0">
                          <a:schemeClr val="accent4">
                            <a:tint val="100000"/>
                            <a:shade val="100000"/>
                            <a:satMod val="130000"/>
                          </a:schemeClr>
                        </a:gs>
                        <a:gs pos="100000">
                          <a:schemeClr val="accent4">
                            <a:tint val="50000"/>
                            <a:shade val="100000"/>
                            <a:satMod val="350000"/>
                          </a:schemeClr>
                        </a:gs>
                      </a:gsLst>
                      <a:lin ang="16200000" scaled="0"/>
                    </a:gradFill>
                    <a:ln>
                      <a:noFill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threePt" dir="t">
                        <a:rot lat="0" lon="0" rev="1200000"/>
                      </a:lightRig>
                    </a:scene3d>
                    <a:sp3d>
                      <a:bevelT w="63500" h="254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0A-7C9C-4279-9FC3-17E19B82DFAE}"/>
                    </c:ext>
                  </c:extLst>
                </c:dPt>
                <c:dPt>
                  <c:idx val="2"/>
                  <c:bubble3D val="0"/>
                  <c:spPr>
                    <a:gradFill rotWithShape="1">
                      <a:gsLst>
                        <a:gs pos="0">
                          <a:schemeClr val="accent6">
                            <a:tint val="100000"/>
                            <a:shade val="100000"/>
                            <a:satMod val="130000"/>
                          </a:schemeClr>
                        </a:gs>
                        <a:gs pos="100000">
                          <a:schemeClr val="accent6">
                            <a:tint val="50000"/>
                            <a:shade val="100000"/>
                            <a:satMod val="350000"/>
                          </a:schemeClr>
                        </a:gs>
                      </a:gsLst>
                      <a:lin ang="16200000" scaled="0"/>
                    </a:gradFill>
                    <a:ln>
                      <a:noFill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  <a:scene3d>
                      <a:camera prst="orthographicFront">
                        <a:rot lat="0" lon="0" rev="0"/>
                      </a:camera>
                      <a:lightRig rig="threePt" dir="t">
                        <a:rot lat="0" lon="0" rev="1200000"/>
                      </a:lightRig>
                    </a:scene3d>
                    <a:sp3d>
                      <a:bevelT w="63500" h="254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0C-7C9C-4279-9FC3-17E19B82DFAE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ctr"/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Sheet1!$A$1:$A$4</c15:sqref>
                        </c15:formulaRef>
                      </c:ext>
                    </c:extLst>
                    <c:strCache>
                      <c:ptCount val="3"/>
                      <c:pt idx="0">
                        <c:v>SSI</c:v>
                      </c:pt>
                      <c:pt idx="1">
                        <c:v>SSDI</c:v>
                      </c:pt>
                      <c:pt idx="2">
                        <c:v>Both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Sheet1!$C$1:$C$4</c15:sqref>
                        </c15:formulaRef>
                      </c:ext>
                    </c:extLst>
                    <c:numCache>
                      <c:formatCode>0%</c:formatCode>
                      <c:ptCount val="3"/>
                      <c:pt idx="0">
                        <c:v>0.28999999999999998</c:v>
                      </c:pt>
                      <c:pt idx="1">
                        <c:v>0.49</c:v>
                      </c:pt>
                      <c:pt idx="2">
                        <c:v>0.22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D-7C9C-4279-9FC3-17E19B82DFAE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061353279520251E-2"/>
          <c:y val="4.4811728835894557E-2"/>
          <c:w val="0.89962762601197188"/>
          <c:h val="0.612716143364919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Benefits!$A$3</c:f>
              <c:strCache>
                <c:ptCount val="1"/>
                <c:pt idx="0">
                  <c:v>Food Assistance Program (SNAP)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Benefits!$B$2:$E$2</c:f>
              <c:strCache>
                <c:ptCount val="4"/>
                <c:pt idx="0">
                  <c:v>SSI</c:v>
                </c:pt>
                <c:pt idx="1">
                  <c:v>SSDI</c:v>
                </c:pt>
                <c:pt idx="2">
                  <c:v>SSSI/SSDI</c:v>
                </c:pt>
                <c:pt idx="3">
                  <c:v>All</c:v>
                </c:pt>
              </c:strCache>
            </c:strRef>
          </c:cat>
          <c:val>
            <c:numRef>
              <c:f>Benefits!$B$3:$E$3</c:f>
              <c:numCache>
                <c:formatCode>0%</c:formatCode>
                <c:ptCount val="4"/>
                <c:pt idx="0">
                  <c:v>0.33</c:v>
                </c:pt>
                <c:pt idx="1">
                  <c:v>0.3</c:v>
                </c:pt>
                <c:pt idx="2">
                  <c:v>0.33</c:v>
                </c:pt>
                <c:pt idx="3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2A-489D-84BD-11509FF6B5DD}"/>
            </c:ext>
          </c:extLst>
        </c:ser>
        <c:ser>
          <c:idx val="1"/>
          <c:order val="1"/>
          <c:tx>
            <c:strRef>
              <c:f>Benefits!$A$4</c:f>
              <c:strCache>
                <c:ptCount val="1"/>
                <c:pt idx="0">
                  <c:v>Mi CAP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Benefits!$B$2:$E$2</c:f>
              <c:strCache>
                <c:ptCount val="4"/>
                <c:pt idx="0">
                  <c:v>SSI</c:v>
                </c:pt>
                <c:pt idx="1">
                  <c:v>SSDI</c:v>
                </c:pt>
                <c:pt idx="2">
                  <c:v>SSSI/SSDI</c:v>
                </c:pt>
                <c:pt idx="3">
                  <c:v>All</c:v>
                </c:pt>
              </c:strCache>
            </c:strRef>
          </c:cat>
          <c:val>
            <c:numRef>
              <c:f>Benefits!$B$4:$E$4</c:f>
              <c:numCache>
                <c:formatCode>0%</c:formatCode>
                <c:ptCount val="4"/>
                <c:pt idx="0">
                  <c:v>0.04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2A-489D-84BD-11509FF6B5DD}"/>
            </c:ext>
          </c:extLst>
        </c:ser>
        <c:ser>
          <c:idx val="3"/>
          <c:order val="3"/>
          <c:tx>
            <c:strRef>
              <c:f>Benefits!$A$6</c:f>
              <c:strCache>
                <c:ptCount val="1"/>
                <c:pt idx="0">
                  <c:v>Medicaid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100000"/>
                    <a:shade val="100000"/>
                    <a:satMod val="13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Benefits!$B$2:$E$2</c:f>
              <c:strCache>
                <c:ptCount val="4"/>
                <c:pt idx="0">
                  <c:v>SSI</c:v>
                </c:pt>
                <c:pt idx="1">
                  <c:v>SSDI</c:v>
                </c:pt>
                <c:pt idx="2">
                  <c:v>SSSI/SSDI</c:v>
                </c:pt>
                <c:pt idx="3">
                  <c:v>All</c:v>
                </c:pt>
              </c:strCache>
            </c:strRef>
          </c:cat>
          <c:val>
            <c:numRef>
              <c:f>Benefits!$B$6:$E$6</c:f>
              <c:numCache>
                <c:formatCode>0%</c:formatCode>
                <c:ptCount val="4"/>
                <c:pt idx="0">
                  <c:v>0.88</c:v>
                </c:pt>
                <c:pt idx="1">
                  <c:v>0.65</c:v>
                </c:pt>
                <c:pt idx="2">
                  <c:v>0.94</c:v>
                </c:pt>
                <c:pt idx="3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2A-489D-84BD-11509FF6B5DD}"/>
            </c:ext>
          </c:extLst>
        </c:ser>
        <c:ser>
          <c:idx val="4"/>
          <c:order val="4"/>
          <c:tx>
            <c:strRef>
              <c:f>Benefits!$A$7</c:f>
              <c:strCache>
                <c:ptCount val="1"/>
                <c:pt idx="0">
                  <c:v>Medicare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100000"/>
                    <a:shade val="100000"/>
                    <a:satMod val="130000"/>
                  </a:schemeClr>
                </a:gs>
                <a:gs pos="100000">
                  <a:schemeClr val="accent5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Benefits!$B$2:$E$2</c:f>
              <c:strCache>
                <c:ptCount val="4"/>
                <c:pt idx="0">
                  <c:v>SSI</c:v>
                </c:pt>
                <c:pt idx="1">
                  <c:v>SSDI</c:v>
                </c:pt>
                <c:pt idx="2">
                  <c:v>SSSI/SSDI</c:v>
                </c:pt>
                <c:pt idx="3">
                  <c:v>All</c:v>
                </c:pt>
              </c:strCache>
            </c:strRef>
          </c:cat>
          <c:val>
            <c:numRef>
              <c:f>Benefits!$B$7:$E$7</c:f>
              <c:numCache>
                <c:formatCode>0%</c:formatCode>
                <c:ptCount val="4"/>
                <c:pt idx="0">
                  <c:v>0</c:v>
                </c:pt>
                <c:pt idx="1">
                  <c:v>0.93</c:v>
                </c:pt>
                <c:pt idx="2">
                  <c:v>0.78</c:v>
                </c:pt>
                <c:pt idx="3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2A-489D-84BD-11509FF6B5DD}"/>
            </c:ext>
          </c:extLst>
        </c:ser>
        <c:ser>
          <c:idx val="5"/>
          <c:order val="5"/>
          <c:tx>
            <c:strRef>
              <c:f>Benefits!$A$8</c:f>
              <c:strCache>
                <c:ptCount val="1"/>
                <c:pt idx="0">
                  <c:v>Subsidy Housing (Section 8)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100000"/>
                    <a:shade val="100000"/>
                    <a:satMod val="130000"/>
                  </a:schemeClr>
                </a:gs>
                <a:gs pos="100000">
                  <a:schemeClr val="accent6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Benefits!$B$2:$E$2</c:f>
              <c:strCache>
                <c:ptCount val="4"/>
                <c:pt idx="0">
                  <c:v>SSI</c:v>
                </c:pt>
                <c:pt idx="1">
                  <c:v>SSDI</c:v>
                </c:pt>
                <c:pt idx="2">
                  <c:v>SSSI/SSDI</c:v>
                </c:pt>
                <c:pt idx="3">
                  <c:v>All</c:v>
                </c:pt>
              </c:strCache>
            </c:strRef>
          </c:cat>
          <c:val>
            <c:numRef>
              <c:f>Benefits!$B$8:$E$8</c:f>
              <c:numCache>
                <c:formatCode>0%</c:formatCode>
                <c:ptCount val="4"/>
                <c:pt idx="0">
                  <c:v>0.13</c:v>
                </c:pt>
                <c:pt idx="1">
                  <c:v>0.13</c:v>
                </c:pt>
                <c:pt idx="2">
                  <c:v>0.17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2A-489D-84BD-11509FF6B5D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57654608"/>
        <c:axId val="457655592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Benefits!$A$5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gradFill rotWithShape="1">
                    <a:gsLst>
                      <a:gs pos="0">
                        <a:schemeClr val="accent3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3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Benefits!$B$2:$E$2</c15:sqref>
                        </c15:formulaRef>
                      </c:ext>
                    </c:extLst>
                    <c:strCache>
                      <c:ptCount val="4"/>
                      <c:pt idx="0">
                        <c:v>SSI</c:v>
                      </c:pt>
                      <c:pt idx="1">
                        <c:v>SSDI</c:v>
                      </c:pt>
                      <c:pt idx="2">
                        <c:v>SSSI/SSDI</c:v>
                      </c:pt>
                      <c:pt idx="3">
                        <c:v>All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Benefits!$B$5:$E$5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B62A-489D-84BD-11509FF6B5DD}"/>
                  </c:ext>
                </c:extLst>
              </c15:ser>
            </c15:filteredBarSeries>
          </c:ext>
        </c:extLst>
      </c:barChart>
      <c:catAx>
        <c:axId val="45765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655592"/>
        <c:crosses val="autoZero"/>
        <c:auto val="1"/>
        <c:lblAlgn val="ctr"/>
        <c:lblOffset val="100"/>
        <c:noMultiLvlLbl val="0"/>
      </c:catAx>
      <c:valAx>
        <c:axId val="457655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65460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846197223228011E-2"/>
          <c:y val="0.11757071648591293"/>
          <c:w val="0.962307605553544"/>
          <c:h val="0.681721460803416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'Work Stauts'!$B$1</c:f>
              <c:strCache>
                <c:ptCount val="1"/>
                <c:pt idx="0">
                  <c:v>SSI ONLY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'Work Stauts'!$A$2:$A$7</c:f>
              <c:strCache>
                <c:ptCount val="6"/>
                <c:pt idx="0">
                  <c:v>Working</c:v>
                </c:pt>
                <c:pt idx="1">
                  <c:v>Not Working</c:v>
                </c:pt>
                <c:pt idx="2">
                  <c:v>Full-time Working</c:v>
                </c:pt>
                <c:pt idx="3">
                  <c:v>Part-time Working</c:v>
                </c:pt>
                <c:pt idx="4">
                  <c:v>Not Working and Seeking a Job</c:v>
                </c:pt>
                <c:pt idx="5">
                  <c:v>Not Working and Not Seeking a Job</c:v>
                </c:pt>
              </c:strCache>
            </c:strRef>
          </c:cat>
          <c:val>
            <c:numRef>
              <c:f>'Work Stauts'!$B$2:$B$7</c:f>
              <c:numCache>
                <c:formatCode>0%</c:formatCode>
                <c:ptCount val="6"/>
                <c:pt idx="0">
                  <c:v>0.25</c:v>
                </c:pt>
                <c:pt idx="1">
                  <c:v>0.75</c:v>
                </c:pt>
                <c:pt idx="2">
                  <c:v>0</c:v>
                </c:pt>
                <c:pt idx="3">
                  <c:v>0.25</c:v>
                </c:pt>
                <c:pt idx="4">
                  <c:v>0.57999999999999996</c:v>
                </c:pt>
                <c:pt idx="5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C4-49A2-9761-FFBFE27A7A75}"/>
            </c:ext>
          </c:extLst>
        </c:ser>
        <c:ser>
          <c:idx val="1"/>
          <c:order val="1"/>
          <c:tx>
            <c:strRef>
              <c:f>'Work Stauts'!$C$1</c:f>
              <c:strCache>
                <c:ptCount val="1"/>
                <c:pt idx="0">
                  <c:v>SSDI ONLY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'Work Stauts'!$A$2:$A$7</c:f>
              <c:strCache>
                <c:ptCount val="6"/>
                <c:pt idx="0">
                  <c:v>Working</c:v>
                </c:pt>
                <c:pt idx="1">
                  <c:v>Not Working</c:v>
                </c:pt>
                <c:pt idx="2">
                  <c:v>Full-time Working</c:v>
                </c:pt>
                <c:pt idx="3">
                  <c:v>Part-time Working</c:v>
                </c:pt>
                <c:pt idx="4">
                  <c:v>Not Working and Seeking a Job</c:v>
                </c:pt>
                <c:pt idx="5">
                  <c:v>Not Working and Not Seeking a Job</c:v>
                </c:pt>
              </c:strCache>
            </c:strRef>
          </c:cat>
          <c:val>
            <c:numRef>
              <c:f>'Work Stauts'!$C$2:$C$7</c:f>
              <c:numCache>
                <c:formatCode>0%</c:formatCode>
                <c:ptCount val="6"/>
                <c:pt idx="0">
                  <c:v>0.45</c:v>
                </c:pt>
                <c:pt idx="1">
                  <c:v>0.53</c:v>
                </c:pt>
                <c:pt idx="2">
                  <c:v>0.03</c:v>
                </c:pt>
                <c:pt idx="3">
                  <c:v>0.43</c:v>
                </c:pt>
                <c:pt idx="4">
                  <c:v>0.5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C4-49A2-9761-FFBFE27A7A75}"/>
            </c:ext>
          </c:extLst>
        </c:ser>
        <c:ser>
          <c:idx val="2"/>
          <c:order val="2"/>
          <c:tx>
            <c:strRef>
              <c:f>'Work Stauts'!$D$1</c:f>
              <c:strCache>
                <c:ptCount val="1"/>
                <c:pt idx="0">
                  <c:v>BOTH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100000"/>
                    <a:shade val="100000"/>
                    <a:satMod val="130000"/>
                  </a:schemeClr>
                </a:gs>
                <a:gs pos="100000">
                  <a:schemeClr val="accent5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'Work Stauts'!$A$2:$A$7</c:f>
              <c:strCache>
                <c:ptCount val="6"/>
                <c:pt idx="0">
                  <c:v>Working</c:v>
                </c:pt>
                <c:pt idx="1">
                  <c:v>Not Working</c:v>
                </c:pt>
                <c:pt idx="2">
                  <c:v>Full-time Working</c:v>
                </c:pt>
                <c:pt idx="3">
                  <c:v>Part-time Working</c:v>
                </c:pt>
                <c:pt idx="4">
                  <c:v>Not Working and Seeking a Job</c:v>
                </c:pt>
                <c:pt idx="5">
                  <c:v>Not Working and Not Seeking a Job</c:v>
                </c:pt>
              </c:strCache>
            </c:strRef>
          </c:cat>
          <c:val>
            <c:numRef>
              <c:f>'Work Stauts'!$D$2:$D$7</c:f>
              <c:numCache>
                <c:formatCode>0%</c:formatCode>
                <c:ptCount val="6"/>
                <c:pt idx="0">
                  <c:v>0.24</c:v>
                </c:pt>
                <c:pt idx="1">
                  <c:v>0.82</c:v>
                </c:pt>
                <c:pt idx="2">
                  <c:v>0.06</c:v>
                </c:pt>
                <c:pt idx="3">
                  <c:v>0.18</c:v>
                </c:pt>
                <c:pt idx="4">
                  <c:v>0.71</c:v>
                </c:pt>
                <c:pt idx="5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C4-49A2-9761-FFBFE27A7A75}"/>
            </c:ext>
          </c:extLst>
        </c:ser>
        <c:ser>
          <c:idx val="3"/>
          <c:order val="3"/>
          <c:tx>
            <c:strRef>
              <c:f>'Work Stauts'!$E$1</c:f>
              <c:strCache>
                <c:ptCount val="1"/>
                <c:pt idx="0">
                  <c:v>ALL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'Work Stauts'!$A$2:$A$7</c:f>
              <c:strCache>
                <c:ptCount val="6"/>
                <c:pt idx="0">
                  <c:v>Working</c:v>
                </c:pt>
                <c:pt idx="1">
                  <c:v>Not Working</c:v>
                </c:pt>
                <c:pt idx="2">
                  <c:v>Full-time Working</c:v>
                </c:pt>
                <c:pt idx="3">
                  <c:v>Part-time Working</c:v>
                </c:pt>
                <c:pt idx="4">
                  <c:v>Not Working and Seeking a Job</c:v>
                </c:pt>
                <c:pt idx="5">
                  <c:v>Not Working and Not Seeking a Job</c:v>
                </c:pt>
              </c:strCache>
            </c:strRef>
          </c:cat>
          <c:val>
            <c:numRef>
              <c:f>'Work Stauts'!$E$2:$E$7</c:f>
              <c:numCache>
                <c:formatCode>0%</c:formatCode>
                <c:ptCount val="6"/>
                <c:pt idx="0">
                  <c:v>0.34</c:v>
                </c:pt>
                <c:pt idx="1">
                  <c:v>0.65</c:v>
                </c:pt>
                <c:pt idx="2">
                  <c:v>0.02</c:v>
                </c:pt>
                <c:pt idx="3">
                  <c:v>0.32</c:v>
                </c:pt>
                <c:pt idx="4">
                  <c:v>0.56000000000000005</c:v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C4-49A2-9761-FFBFE27A7A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891816408"/>
        <c:axId val="891815096"/>
      </c:barChart>
      <c:catAx>
        <c:axId val="891816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815096"/>
        <c:crosses val="autoZero"/>
        <c:auto val="1"/>
        <c:lblAlgn val="ctr"/>
        <c:lblOffset val="100"/>
        <c:noMultiLvlLbl val="0"/>
      </c:catAx>
      <c:valAx>
        <c:axId val="891815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81640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8721463090665295E-2"/>
          <c:y val="0.9213638756985042"/>
          <c:w val="0.83626326231811976"/>
          <c:h val="7.86361243014957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" name="Google Shape;147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8" name="Google Shape;147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2" name="Google Shape;15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2" name="Google Shape;15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99314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2" name="Google Shape;15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0135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" name="Google Shape;1546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7" name="Google Shape;1547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0128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" name="Google Shape;1546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7" name="Google Shape;1547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4" name="Google Shape;1724;g35694cd56_0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5" name="Google Shape;1725;g35694cd56_0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65204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1" name="Google Shape;1491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2" name="Google Shape;1492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38623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8" name="Google Shape;1518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9" name="Google Shape;1519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1" name="Google Shape;1491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2" name="Google Shape;1492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1" name="Google Shape;1491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2" name="Google Shape;1492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4883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1" name="Google Shape;1491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2" name="Google Shape;1492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1369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1" name="Google Shape;1491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2" name="Google Shape;1492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1173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" name="Google Shape;149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0" name="Google Shape;150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3" name="Google Shape;148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" name="Google Shape;1538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9" name="Google Shape;1539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" name="Google Shape;1538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9" name="Google Shape;1539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6409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573425" y="1746975"/>
            <a:ext cx="4545900" cy="168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400"/>
              <a:buNone/>
              <a:defRPr sz="4400">
                <a:solidFill>
                  <a:schemeClr val="accent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400"/>
              <a:buNone/>
              <a:defRPr sz="4400">
                <a:solidFill>
                  <a:schemeClr val="accent5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400"/>
              <a:buNone/>
              <a:defRPr sz="4400">
                <a:solidFill>
                  <a:schemeClr val="accent5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400"/>
              <a:buNone/>
              <a:defRPr sz="4400">
                <a:solidFill>
                  <a:schemeClr val="accent5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400"/>
              <a:buNone/>
              <a:defRPr sz="4400">
                <a:solidFill>
                  <a:schemeClr val="accent5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400"/>
              <a:buNone/>
              <a:defRPr sz="4400">
                <a:solidFill>
                  <a:schemeClr val="accent5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400"/>
              <a:buNone/>
              <a:defRPr sz="4400">
                <a:solidFill>
                  <a:schemeClr val="accent5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400"/>
              <a:buNone/>
              <a:defRPr sz="4400">
                <a:solidFill>
                  <a:schemeClr val="accent5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400"/>
              <a:buNone/>
              <a:defRPr sz="44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12" name="Google Shape;12;p2"/>
            <p:cNvSpPr/>
            <p:nvPr/>
          </p:nvSpPr>
          <p:spPr>
            <a:xfrm>
              <a:off x="3440674" y="4575559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73433" y="-4550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0" y="567964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0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720337" y="-4550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146891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867228" y="567964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867228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145436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292327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718882" y="343053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718882" y="4575559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431431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857986" y="1140477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570535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570535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997090" y="171299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29;p2"/>
          <p:cNvGrpSpPr/>
          <p:nvPr/>
        </p:nvGrpSpPr>
        <p:grpSpPr>
          <a:xfrm>
            <a:off x="573433" y="-4550"/>
            <a:ext cx="8570402" cy="5152509"/>
            <a:chOff x="573433" y="-4550"/>
            <a:chExt cx="8570402" cy="5152509"/>
          </a:xfrm>
        </p:grpSpPr>
        <p:sp>
          <p:nvSpPr>
            <p:cNvPr id="30" name="Google Shape;30;p2"/>
            <p:cNvSpPr/>
            <p:nvPr/>
          </p:nvSpPr>
          <p:spPr>
            <a:xfrm>
              <a:off x="573433" y="4575559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146891" y="56796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867228" y="-4550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2867228" y="4575559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014120" y="56796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571990" y="4003045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292327" y="56796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6292327" y="228550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292327" y="4003045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718882" y="-4550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718882" y="171299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431431" y="4003045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857986" y="343053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570535" y="171299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718882" y="2858018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oogle Shape;45;p2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46" name="Google Shape;46;p2"/>
            <p:cNvSpPr/>
            <p:nvPr/>
          </p:nvSpPr>
          <p:spPr>
            <a:xfrm>
              <a:off x="0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720337" y="56796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146891" y="4575559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293783" y="4003045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014120" y="4575559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440674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145436" y="56796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6292327" y="3430531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5718882" y="4003045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7431431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7431431" y="4575559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6857986" y="56796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6857986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8570535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997090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7997090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" name="Google Shape;62;p2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63" name="Google Shape;63;p2"/>
            <p:cNvSpPr/>
            <p:nvPr/>
          </p:nvSpPr>
          <p:spPr>
            <a:xfrm>
              <a:off x="7431431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0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720337" y="4003045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146891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2293783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2293783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4014120" y="4003045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5145436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4571990" y="56796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571990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6292327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292327" y="1140477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5718882" y="228550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7431431" y="228550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431431" y="3430531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6857986" y="4003045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8570535" y="56796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8570535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7997090" y="1140477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7997090" y="2858018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" name="Google Shape;83;p2"/>
          <p:cNvGrpSpPr/>
          <p:nvPr/>
        </p:nvGrpSpPr>
        <p:grpSpPr>
          <a:xfrm>
            <a:off x="573433" y="-4550"/>
            <a:ext cx="8570402" cy="5152509"/>
            <a:chOff x="573433" y="-4550"/>
            <a:chExt cx="8570402" cy="5152509"/>
          </a:xfrm>
        </p:grpSpPr>
        <p:sp>
          <p:nvSpPr>
            <p:cNvPr id="84" name="Google Shape;84;p2"/>
            <p:cNvSpPr/>
            <p:nvPr/>
          </p:nvSpPr>
          <p:spPr>
            <a:xfrm>
              <a:off x="573433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2293783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4014120" y="-4550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3440674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5145436" y="4575559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6292327" y="171299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5718882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7431431" y="171299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6857986" y="2858018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6857986" y="4575559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8570535" y="-4550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8570535" y="343053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7997090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7997090" y="4003045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" name="Google Shape;98;p2"/>
          <p:cNvGrpSpPr/>
          <p:nvPr/>
        </p:nvGrpSpPr>
        <p:grpSpPr>
          <a:xfrm>
            <a:off x="573433" y="-4550"/>
            <a:ext cx="8570402" cy="5152509"/>
            <a:chOff x="573433" y="-4550"/>
            <a:chExt cx="8570402" cy="5152509"/>
          </a:xfrm>
        </p:grpSpPr>
        <p:sp>
          <p:nvSpPr>
            <p:cNvPr id="99" name="Google Shape;99;p2"/>
            <p:cNvSpPr/>
            <p:nvPr/>
          </p:nvSpPr>
          <p:spPr>
            <a:xfrm>
              <a:off x="7997090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573433" y="4003045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720337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3440674" y="4003045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6292327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5718882" y="1140477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7431431" y="56796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6857986" y="-4550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6857986" y="171299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8570535" y="228550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7997090" y="343053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4571990" y="-4550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3"/>
          <p:cNvGrpSpPr/>
          <p:nvPr/>
        </p:nvGrpSpPr>
        <p:grpSpPr>
          <a:xfrm>
            <a:off x="4571990" y="1140477"/>
            <a:ext cx="4571845" cy="4007481"/>
            <a:chOff x="4571990" y="1140477"/>
            <a:chExt cx="4571845" cy="4007481"/>
          </a:xfrm>
        </p:grpSpPr>
        <p:sp>
          <p:nvSpPr>
            <p:cNvPr id="113" name="Google Shape;113;p3"/>
            <p:cNvSpPr/>
            <p:nvPr/>
          </p:nvSpPr>
          <p:spPr>
            <a:xfrm>
              <a:off x="5145436" y="1140477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5145436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4571990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6292327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5718882" y="343053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5718882" y="4575559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7431431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6857986" y="1140477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8570535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8570535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7997090" y="171299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" name="Google Shape;124;p3"/>
          <p:cNvGrpSpPr/>
          <p:nvPr/>
        </p:nvGrpSpPr>
        <p:grpSpPr>
          <a:xfrm>
            <a:off x="4571990" y="-4550"/>
            <a:ext cx="4571845" cy="4579995"/>
            <a:chOff x="4571990" y="-4550"/>
            <a:chExt cx="4571845" cy="4579995"/>
          </a:xfrm>
        </p:grpSpPr>
        <p:sp>
          <p:nvSpPr>
            <p:cNvPr id="125" name="Google Shape;125;p3"/>
            <p:cNvSpPr/>
            <p:nvPr/>
          </p:nvSpPr>
          <p:spPr>
            <a:xfrm>
              <a:off x="4571990" y="171299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4571990" y="4003045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6292327" y="56796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6292327" y="228550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6292327" y="4003045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5718882" y="-4550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5718882" y="171299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7431431" y="4003045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6857986" y="343053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8570535" y="171299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5718882" y="2858018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" name="Google Shape;136;p3"/>
          <p:cNvGrpSpPr/>
          <p:nvPr/>
        </p:nvGrpSpPr>
        <p:grpSpPr>
          <a:xfrm>
            <a:off x="4571990" y="-4550"/>
            <a:ext cx="4571845" cy="5152509"/>
            <a:chOff x="4571990" y="-4550"/>
            <a:chExt cx="4571845" cy="5152509"/>
          </a:xfrm>
        </p:grpSpPr>
        <p:sp>
          <p:nvSpPr>
            <p:cNvPr id="137" name="Google Shape;137;p3"/>
            <p:cNvSpPr/>
            <p:nvPr/>
          </p:nvSpPr>
          <p:spPr>
            <a:xfrm>
              <a:off x="5145436" y="56796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5145436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4571990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6292327" y="3430531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5718882" y="4003045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7431431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7431431" y="4575559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6857986" y="56796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6857986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8570535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7997090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7997090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" name="Google Shape;149;p3"/>
          <p:cNvGrpSpPr/>
          <p:nvPr/>
        </p:nvGrpSpPr>
        <p:grpSpPr>
          <a:xfrm>
            <a:off x="4571990" y="-4550"/>
            <a:ext cx="4571845" cy="5152509"/>
            <a:chOff x="4571990" y="-4550"/>
            <a:chExt cx="4571845" cy="5152509"/>
          </a:xfrm>
        </p:grpSpPr>
        <p:sp>
          <p:nvSpPr>
            <p:cNvPr id="150" name="Google Shape;150;p3"/>
            <p:cNvSpPr/>
            <p:nvPr/>
          </p:nvSpPr>
          <p:spPr>
            <a:xfrm>
              <a:off x="7431431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5145436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5145436" y="1712991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4571990" y="56796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4571990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6292327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6292327" y="1140477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5718882" y="228550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7431431" y="228550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7431431" y="3430531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6857986" y="4003045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8570535" y="56796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8570535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7997090" y="1140477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7997090" y="2858018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3"/>
          <p:cNvGrpSpPr/>
          <p:nvPr/>
        </p:nvGrpSpPr>
        <p:grpSpPr>
          <a:xfrm>
            <a:off x="4571990" y="-4550"/>
            <a:ext cx="4571845" cy="5152509"/>
            <a:chOff x="4571990" y="-4550"/>
            <a:chExt cx="4571845" cy="5152509"/>
          </a:xfrm>
        </p:grpSpPr>
        <p:sp>
          <p:nvSpPr>
            <p:cNvPr id="166" name="Google Shape;166;p3"/>
            <p:cNvSpPr/>
            <p:nvPr/>
          </p:nvSpPr>
          <p:spPr>
            <a:xfrm>
              <a:off x="5145436" y="343053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5145436" y="4575559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4571990" y="228550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6292327" y="171299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5718882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7431431" y="171299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6857986" y="2858018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6857986" y="4575559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8570535" y="-4550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8570535" y="343053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7997090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7997090" y="4003045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" name="Google Shape;178;p3"/>
          <p:cNvGrpSpPr/>
          <p:nvPr/>
        </p:nvGrpSpPr>
        <p:grpSpPr>
          <a:xfrm>
            <a:off x="4571990" y="-4550"/>
            <a:ext cx="4571845" cy="5152509"/>
            <a:chOff x="4571990" y="-4550"/>
            <a:chExt cx="4571845" cy="5152509"/>
          </a:xfrm>
        </p:grpSpPr>
        <p:sp>
          <p:nvSpPr>
            <p:cNvPr id="179" name="Google Shape;179;p3"/>
            <p:cNvSpPr/>
            <p:nvPr/>
          </p:nvSpPr>
          <p:spPr>
            <a:xfrm>
              <a:off x="7997090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5145436" y="2858018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4571990" y="343053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6292327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5718882" y="1140477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7431431" y="56796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6857986" y="-4550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6857986" y="171299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8570535" y="228550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7997090" y="343053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4571990" y="-4550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0" name="Google Shape;190;p3"/>
          <p:cNvSpPr txBox="1">
            <a:spLocks noGrp="1"/>
          </p:cNvSpPr>
          <p:nvPr>
            <p:ph type="ctrTitle"/>
          </p:nvPr>
        </p:nvSpPr>
        <p:spPr>
          <a:xfrm>
            <a:off x="543900" y="2489091"/>
            <a:ext cx="3438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1" name="Google Shape;191;p3"/>
          <p:cNvSpPr txBox="1">
            <a:spLocks noGrp="1"/>
          </p:cNvSpPr>
          <p:nvPr>
            <p:ph type="subTitle" idx="1"/>
          </p:nvPr>
        </p:nvSpPr>
        <p:spPr>
          <a:xfrm>
            <a:off x="543900" y="3593393"/>
            <a:ext cx="3438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7868B"/>
              </a:buClr>
              <a:buSzPts val="1800"/>
              <a:buNone/>
              <a:defRPr sz="1800">
                <a:solidFill>
                  <a:srgbClr val="27868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7868B"/>
              </a:buClr>
              <a:buSzPts val="1800"/>
              <a:buNone/>
              <a:defRPr sz="1800">
                <a:solidFill>
                  <a:srgbClr val="27868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7868B"/>
              </a:buClr>
              <a:buSzPts val="1800"/>
              <a:buNone/>
              <a:defRPr sz="1800">
                <a:solidFill>
                  <a:srgbClr val="27868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7868B"/>
              </a:buClr>
              <a:buSzPts val="1800"/>
              <a:buNone/>
              <a:defRPr sz="1800">
                <a:solidFill>
                  <a:srgbClr val="27868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7868B"/>
              </a:buClr>
              <a:buSzPts val="1800"/>
              <a:buNone/>
              <a:defRPr sz="1800">
                <a:solidFill>
                  <a:srgbClr val="27868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7868B"/>
              </a:buClr>
              <a:buSzPts val="1800"/>
              <a:buNone/>
              <a:defRPr sz="1800">
                <a:solidFill>
                  <a:srgbClr val="27868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7868B"/>
              </a:buClr>
              <a:buSzPts val="1800"/>
              <a:buNone/>
              <a:defRPr sz="1800">
                <a:solidFill>
                  <a:srgbClr val="27868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7868B"/>
              </a:buClr>
              <a:buSzPts val="1800"/>
              <a:buNone/>
              <a:defRPr sz="1800">
                <a:solidFill>
                  <a:srgbClr val="27868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7868B"/>
              </a:buClr>
              <a:buSzPts val="1800"/>
              <a:buNone/>
              <a:defRPr sz="1800">
                <a:solidFill>
                  <a:srgbClr val="27868B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8" name="Google Shape;288;p5"/>
          <p:cNvGrpSpPr/>
          <p:nvPr/>
        </p:nvGrpSpPr>
        <p:grpSpPr>
          <a:xfrm>
            <a:off x="7431431" y="1712991"/>
            <a:ext cx="1712404" cy="2862454"/>
            <a:chOff x="7431431" y="1712991"/>
            <a:chExt cx="1712404" cy="2862454"/>
          </a:xfrm>
        </p:grpSpPr>
        <p:sp>
          <p:nvSpPr>
            <p:cNvPr id="289" name="Google Shape;289;p5"/>
            <p:cNvSpPr/>
            <p:nvPr/>
          </p:nvSpPr>
          <p:spPr>
            <a:xfrm>
              <a:off x="7431431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8570535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5"/>
            <p:cNvSpPr/>
            <p:nvPr/>
          </p:nvSpPr>
          <p:spPr>
            <a:xfrm>
              <a:off x="8570535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5"/>
            <p:cNvSpPr/>
            <p:nvPr/>
          </p:nvSpPr>
          <p:spPr>
            <a:xfrm>
              <a:off x="7997090" y="171299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3" name="Google Shape;293;p5"/>
          <p:cNvGrpSpPr/>
          <p:nvPr/>
        </p:nvGrpSpPr>
        <p:grpSpPr>
          <a:xfrm>
            <a:off x="7431431" y="1712991"/>
            <a:ext cx="1712404" cy="2862454"/>
            <a:chOff x="7431431" y="1712991"/>
            <a:chExt cx="1712404" cy="2862454"/>
          </a:xfrm>
        </p:grpSpPr>
        <p:sp>
          <p:nvSpPr>
            <p:cNvPr id="294" name="Google Shape;294;p5"/>
            <p:cNvSpPr/>
            <p:nvPr/>
          </p:nvSpPr>
          <p:spPr>
            <a:xfrm>
              <a:off x="7431431" y="4003045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8570535" y="171299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6" name="Google Shape;296;p5"/>
          <p:cNvGrpSpPr/>
          <p:nvPr/>
        </p:nvGrpSpPr>
        <p:grpSpPr>
          <a:xfrm>
            <a:off x="7431431" y="-4550"/>
            <a:ext cx="1712404" cy="5152509"/>
            <a:chOff x="7431431" y="-4550"/>
            <a:chExt cx="1712404" cy="5152509"/>
          </a:xfrm>
        </p:grpSpPr>
        <p:sp>
          <p:nvSpPr>
            <p:cNvPr id="297" name="Google Shape;297;p5"/>
            <p:cNvSpPr/>
            <p:nvPr/>
          </p:nvSpPr>
          <p:spPr>
            <a:xfrm>
              <a:off x="7431431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5"/>
            <p:cNvSpPr/>
            <p:nvPr/>
          </p:nvSpPr>
          <p:spPr>
            <a:xfrm>
              <a:off x="7431431" y="4575559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5"/>
            <p:cNvSpPr/>
            <p:nvPr/>
          </p:nvSpPr>
          <p:spPr>
            <a:xfrm>
              <a:off x="8570535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5"/>
            <p:cNvSpPr/>
            <p:nvPr/>
          </p:nvSpPr>
          <p:spPr>
            <a:xfrm>
              <a:off x="7997090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5"/>
            <p:cNvSpPr/>
            <p:nvPr/>
          </p:nvSpPr>
          <p:spPr>
            <a:xfrm>
              <a:off x="7997090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2" name="Google Shape;302;p5"/>
          <p:cNvGrpSpPr/>
          <p:nvPr/>
        </p:nvGrpSpPr>
        <p:grpSpPr>
          <a:xfrm>
            <a:off x="7431431" y="-4550"/>
            <a:ext cx="1712404" cy="5152509"/>
            <a:chOff x="7431431" y="-4550"/>
            <a:chExt cx="1712404" cy="5152509"/>
          </a:xfrm>
        </p:grpSpPr>
        <p:sp>
          <p:nvSpPr>
            <p:cNvPr id="303" name="Google Shape;303;p5"/>
            <p:cNvSpPr/>
            <p:nvPr/>
          </p:nvSpPr>
          <p:spPr>
            <a:xfrm>
              <a:off x="7431431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5"/>
            <p:cNvSpPr/>
            <p:nvPr/>
          </p:nvSpPr>
          <p:spPr>
            <a:xfrm>
              <a:off x="7431431" y="228550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7431431" y="3430531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5"/>
            <p:cNvSpPr/>
            <p:nvPr/>
          </p:nvSpPr>
          <p:spPr>
            <a:xfrm>
              <a:off x="8570535" y="56796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5"/>
            <p:cNvSpPr/>
            <p:nvPr/>
          </p:nvSpPr>
          <p:spPr>
            <a:xfrm>
              <a:off x="8570535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5"/>
            <p:cNvSpPr/>
            <p:nvPr/>
          </p:nvSpPr>
          <p:spPr>
            <a:xfrm>
              <a:off x="7997090" y="1140477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5"/>
            <p:cNvSpPr/>
            <p:nvPr/>
          </p:nvSpPr>
          <p:spPr>
            <a:xfrm>
              <a:off x="7997090" y="2858018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0" name="Google Shape;310;p5"/>
          <p:cNvGrpSpPr/>
          <p:nvPr/>
        </p:nvGrpSpPr>
        <p:grpSpPr>
          <a:xfrm>
            <a:off x="7431431" y="-4550"/>
            <a:ext cx="1712404" cy="4579995"/>
            <a:chOff x="7431431" y="-4550"/>
            <a:chExt cx="1712404" cy="4579995"/>
          </a:xfrm>
        </p:grpSpPr>
        <p:sp>
          <p:nvSpPr>
            <p:cNvPr id="311" name="Google Shape;311;p5"/>
            <p:cNvSpPr/>
            <p:nvPr/>
          </p:nvSpPr>
          <p:spPr>
            <a:xfrm>
              <a:off x="7431431" y="171299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8570535" y="-4550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8570535" y="343053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7997090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7997090" y="4003045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6" name="Google Shape;316;p5"/>
          <p:cNvGrpSpPr/>
          <p:nvPr/>
        </p:nvGrpSpPr>
        <p:grpSpPr>
          <a:xfrm>
            <a:off x="7431431" y="567964"/>
            <a:ext cx="1712404" cy="4579995"/>
            <a:chOff x="7431431" y="567964"/>
            <a:chExt cx="1712404" cy="4579995"/>
          </a:xfrm>
        </p:grpSpPr>
        <p:sp>
          <p:nvSpPr>
            <p:cNvPr id="317" name="Google Shape;317;p5"/>
            <p:cNvSpPr/>
            <p:nvPr/>
          </p:nvSpPr>
          <p:spPr>
            <a:xfrm>
              <a:off x="7997090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7431431" y="56796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8570535" y="228550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7997090" y="343053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1" name="Google Shape;321;p5"/>
          <p:cNvSpPr txBox="1">
            <a:spLocks noGrp="1"/>
          </p:cNvSpPr>
          <p:nvPr>
            <p:ph type="title"/>
          </p:nvPr>
        </p:nvSpPr>
        <p:spPr>
          <a:xfrm>
            <a:off x="457200" y="510775"/>
            <a:ext cx="64083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2" name="Google Shape;322;p5"/>
          <p:cNvSpPr txBox="1">
            <a:spLocks noGrp="1"/>
          </p:cNvSpPr>
          <p:nvPr>
            <p:ph type="body" idx="1"/>
          </p:nvPr>
        </p:nvSpPr>
        <p:spPr>
          <a:xfrm>
            <a:off x="457200" y="1504950"/>
            <a:ext cx="6408300" cy="326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□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9pPr>
          </a:lstStyle>
          <a:p>
            <a:endParaRPr/>
          </a:p>
        </p:txBody>
      </p:sp>
      <p:sp>
        <p:nvSpPr>
          <p:cNvPr id="323" name="Google Shape;323;p5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7" name="Google Shape;407;p7"/>
          <p:cNvGrpSpPr/>
          <p:nvPr/>
        </p:nvGrpSpPr>
        <p:grpSpPr>
          <a:xfrm>
            <a:off x="7431431" y="1712991"/>
            <a:ext cx="1712404" cy="2862454"/>
            <a:chOff x="7431431" y="1712991"/>
            <a:chExt cx="1712404" cy="2862454"/>
          </a:xfrm>
        </p:grpSpPr>
        <p:sp>
          <p:nvSpPr>
            <p:cNvPr id="408" name="Google Shape;408;p7"/>
            <p:cNvSpPr/>
            <p:nvPr/>
          </p:nvSpPr>
          <p:spPr>
            <a:xfrm>
              <a:off x="7431431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7"/>
            <p:cNvSpPr/>
            <p:nvPr/>
          </p:nvSpPr>
          <p:spPr>
            <a:xfrm>
              <a:off x="8570535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7"/>
            <p:cNvSpPr/>
            <p:nvPr/>
          </p:nvSpPr>
          <p:spPr>
            <a:xfrm>
              <a:off x="8570535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7"/>
            <p:cNvSpPr/>
            <p:nvPr/>
          </p:nvSpPr>
          <p:spPr>
            <a:xfrm>
              <a:off x="7997090" y="171299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2" name="Google Shape;412;p7"/>
          <p:cNvGrpSpPr/>
          <p:nvPr/>
        </p:nvGrpSpPr>
        <p:grpSpPr>
          <a:xfrm>
            <a:off x="7431431" y="1712991"/>
            <a:ext cx="1712404" cy="2862454"/>
            <a:chOff x="7431431" y="1712991"/>
            <a:chExt cx="1712404" cy="2862454"/>
          </a:xfrm>
        </p:grpSpPr>
        <p:sp>
          <p:nvSpPr>
            <p:cNvPr id="413" name="Google Shape;413;p7"/>
            <p:cNvSpPr/>
            <p:nvPr/>
          </p:nvSpPr>
          <p:spPr>
            <a:xfrm>
              <a:off x="7431431" y="4003045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7"/>
            <p:cNvSpPr/>
            <p:nvPr/>
          </p:nvSpPr>
          <p:spPr>
            <a:xfrm>
              <a:off x="8570535" y="171299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5" name="Google Shape;415;p7"/>
          <p:cNvGrpSpPr/>
          <p:nvPr/>
        </p:nvGrpSpPr>
        <p:grpSpPr>
          <a:xfrm>
            <a:off x="7431431" y="-4550"/>
            <a:ext cx="1712404" cy="5152509"/>
            <a:chOff x="7431431" y="-4550"/>
            <a:chExt cx="1712404" cy="5152509"/>
          </a:xfrm>
        </p:grpSpPr>
        <p:sp>
          <p:nvSpPr>
            <p:cNvPr id="416" name="Google Shape;416;p7"/>
            <p:cNvSpPr/>
            <p:nvPr/>
          </p:nvSpPr>
          <p:spPr>
            <a:xfrm>
              <a:off x="7431431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7"/>
            <p:cNvSpPr/>
            <p:nvPr/>
          </p:nvSpPr>
          <p:spPr>
            <a:xfrm>
              <a:off x="7431431" y="4575559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7"/>
            <p:cNvSpPr/>
            <p:nvPr/>
          </p:nvSpPr>
          <p:spPr>
            <a:xfrm>
              <a:off x="8570535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7"/>
            <p:cNvSpPr/>
            <p:nvPr/>
          </p:nvSpPr>
          <p:spPr>
            <a:xfrm>
              <a:off x="7997090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7"/>
            <p:cNvSpPr/>
            <p:nvPr/>
          </p:nvSpPr>
          <p:spPr>
            <a:xfrm>
              <a:off x="7997090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1" name="Google Shape;421;p7"/>
          <p:cNvGrpSpPr/>
          <p:nvPr/>
        </p:nvGrpSpPr>
        <p:grpSpPr>
          <a:xfrm>
            <a:off x="7431431" y="-4550"/>
            <a:ext cx="1712404" cy="5152509"/>
            <a:chOff x="7431431" y="-4550"/>
            <a:chExt cx="1712404" cy="5152509"/>
          </a:xfrm>
        </p:grpSpPr>
        <p:sp>
          <p:nvSpPr>
            <p:cNvPr id="422" name="Google Shape;422;p7"/>
            <p:cNvSpPr/>
            <p:nvPr/>
          </p:nvSpPr>
          <p:spPr>
            <a:xfrm>
              <a:off x="7431431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7"/>
            <p:cNvSpPr/>
            <p:nvPr/>
          </p:nvSpPr>
          <p:spPr>
            <a:xfrm>
              <a:off x="7431431" y="228550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7"/>
            <p:cNvSpPr/>
            <p:nvPr/>
          </p:nvSpPr>
          <p:spPr>
            <a:xfrm>
              <a:off x="7431431" y="3430531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7"/>
            <p:cNvSpPr/>
            <p:nvPr/>
          </p:nvSpPr>
          <p:spPr>
            <a:xfrm>
              <a:off x="8570535" y="56796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7"/>
            <p:cNvSpPr/>
            <p:nvPr/>
          </p:nvSpPr>
          <p:spPr>
            <a:xfrm>
              <a:off x="8570535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7"/>
            <p:cNvSpPr/>
            <p:nvPr/>
          </p:nvSpPr>
          <p:spPr>
            <a:xfrm>
              <a:off x="7997090" y="1140477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7"/>
            <p:cNvSpPr/>
            <p:nvPr/>
          </p:nvSpPr>
          <p:spPr>
            <a:xfrm>
              <a:off x="7997090" y="2858018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9" name="Google Shape;429;p7"/>
          <p:cNvGrpSpPr/>
          <p:nvPr/>
        </p:nvGrpSpPr>
        <p:grpSpPr>
          <a:xfrm>
            <a:off x="7431431" y="-4550"/>
            <a:ext cx="1712404" cy="4579995"/>
            <a:chOff x="7431431" y="-4550"/>
            <a:chExt cx="1712404" cy="4579995"/>
          </a:xfrm>
        </p:grpSpPr>
        <p:sp>
          <p:nvSpPr>
            <p:cNvPr id="430" name="Google Shape;430;p7"/>
            <p:cNvSpPr/>
            <p:nvPr/>
          </p:nvSpPr>
          <p:spPr>
            <a:xfrm>
              <a:off x="7431431" y="171299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7"/>
            <p:cNvSpPr/>
            <p:nvPr/>
          </p:nvSpPr>
          <p:spPr>
            <a:xfrm>
              <a:off x="8570535" y="-4550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7"/>
            <p:cNvSpPr/>
            <p:nvPr/>
          </p:nvSpPr>
          <p:spPr>
            <a:xfrm>
              <a:off x="8570535" y="343053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7"/>
            <p:cNvSpPr/>
            <p:nvPr/>
          </p:nvSpPr>
          <p:spPr>
            <a:xfrm>
              <a:off x="7997090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7"/>
            <p:cNvSpPr/>
            <p:nvPr/>
          </p:nvSpPr>
          <p:spPr>
            <a:xfrm>
              <a:off x="7997090" y="4003045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5" name="Google Shape;435;p7"/>
          <p:cNvGrpSpPr/>
          <p:nvPr/>
        </p:nvGrpSpPr>
        <p:grpSpPr>
          <a:xfrm>
            <a:off x="7431431" y="567964"/>
            <a:ext cx="1712404" cy="4579995"/>
            <a:chOff x="7431431" y="567964"/>
            <a:chExt cx="1712404" cy="4579995"/>
          </a:xfrm>
        </p:grpSpPr>
        <p:sp>
          <p:nvSpPr>
            <p:cNvPr id="436" name="Google Shape;436;p7"/>
            <p:cNvSpPr/>
            <p:nvPr/>
          </p:nvSpPr>
          <p:spPr>
            <a:xfrm>
              <a:off x="7997090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7"/>
            <p:cNvSpPr/>
            <p:nvPr/>
          </p:nvSpPr>
          <p:spPr>
            <a:xfrm>
              <a:off x="7431431" y="56796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7"/>
            <p:cNvSpPr/>
            <p:nvPr/>
          </p:nvSpPr>
          <p:spPr>
            <a:xfrm>
              <a:off x="8570535" y="228550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7"/>
            <p:cNvSpPr/>
            <p:nvPr/>
          </p:nvSpPr>
          <p:spPr>
            <a:xfrm>
              <a:off x="7997090" y="343053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0" name="Google Shape;440;p7"/>
          <p:cNvSpPr txBox="1">
            <a:spLocks noGrp="1"/>
          </p:cNvSpPr>
          <p:nvPr>
            <p:ph type="title"/>
          </p:nvPr>
        </p:nvSpPr>
        <p:spPr>
          <a:xfrm>
            <a:off x="457200" y="510775"/>
            <a:ext cx="64083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1" name="Google Shape;441;p7"/>
          <p:cNvSpPr txBox="1">
            <a:spLocks noGrp="1"/>
          </p:cNvSpPr>
          <p:nvPr>
            <p:ph type="body" idx="1"/>
          </p:nvPr>
        </p:nvSpPr>
        <p:spPr>
          <a:xfrm>
            <a:off x="457200" y="1559025"/>
            <a:ext cx="31104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9pPr>
          </a:lstStyle>
          <a:p>
            <a:endParaRPr/>
          </a:p>
        </p:txBody>
      </p:sp>
      <p:sp>
        <p:nvSpPr>
          <p:cNvPr id="442" name="Google Shape;442;p7"/>
          <p:cNvSpPr txBox="1">
            <a:spLocks noGrp="1"/>
          </p:cNvSpPr>
          <p:nvPr>
            <p:ph type="body" idx="2"/>
          </p:nvPr>
        </p:nvSpPr>
        <p:spPr>
          <a:xfrm>
            <a:off x="3755024" y="1559025"/>
            <a:ext cx="31104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9pPr>
          </a:lstStyle>
          <a:p>
            <a:endParaRPr/>
          </a:p>
        </p:txBody>
      </p:sp>
      <p:sp>
        <p:nvSpPr>
          <p:cNvPr id="443" name="Google Shape;443;p7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oogle Shape;445;p8"/>
          <p:cNvGrpSpPr/>
          <p:nvPr/>
        </p:nvGrpSpPr>
        <p:grpSpPr>
          <a:xfrm>
            <a:off x="7997090" y="1712991"/>
            <a:ext cx="1146746" cy="2862454"/>
            <a:chOff x="7997090" y="1712991"/>
            <a:chExt cx="1146746" cy="2862454"/>
          </a:xfrm>
        </p:grpSpPr>
        <p:sp>
          <p:nvSpPr>
            <p:cNvPr id="446" name="Google Shape;446;p8"/>
            <p:cNvSpPr/>
            <p:nvPr/>
          </p:nvSpPr>
          <p:spPr>
            <a:xfrm>
              <a:off x="8570535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8"/>
            <p:cNvSpPr/>
            <p:nvPr/>
          </p:nvSpPr>
          <p:spPr>
            <a:xfrm>
              <a:off x="8570535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8"/>
            <p:cNvSpPr/>
            <p:nvPr/>
          </p:nvSpPr>
          <p:spPr>
            <a:xfrm>
              <a:off x="7997090" y="171299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9" name="Google Shape;449;p8"/>
          <p:cNvGrpSpPr/>
          <p:nvPr/>
        </p:nvGrpSpPr>
        <p:grpSpPr>
          <a:xfrm>
            <a:off x="7997090" y="-4550"/>
            <a:ext cx="1146746" cy="2862454"/>
            <a:chOff x="7997090" y="-4550"/>
            <a:chExt cx="1146746" cy="2862454"/>
          </a:xfrm>
        </p:grpSpPr>
        <p:sp>
          <p:nvSpPr>
            <p:cNvPr id="450" name="Google Shape;450;p8"/>
            <p:cNvSpPr/>
            <p:nvPr/>
          </p:nvSpPr>
          <p:spPr>
            <a:xfrm>
              <a:off x="8570535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8"/>
            <p:cNvSpPr/>
            <p:nvPr/>
          </p:nvSpPr>
          <p:spPr>
            <a:xfrm>
              <a:off x="7997090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8"/>
            <p:cNvSpPr/>
            <p:nvPr/>
          </p:nvSpPr>
          <p:spPr>
            <a:xfrm>
              <a:off x="7997090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3" name="Google Shape;453;p8"/>
          <p:cNvGrpSpPr/>
          <p:nvPr/>
        </p:nvGrpSpPr>
        <p:grpSpPr>
          <a:xfrm>
            <a:off x="7997090" y="567964"/>
            <a:ext cx="1146746" cy="4579995"/>
            <a:chOff x="7997090" y="567964"/>
            <a:chExt cx="1146746" cy="4579995"/>
          </a:xfrm>
        </p:grpSpPr>
        <p:sp>
          <p:nvSpPr>
            <p:cNvPr id="454" name="Google Shape;454;p8"/>
            <p:cNvSpPr/>
            <p:nvPr/>
          </p:nvSpPr>
          <p:spPr>
            <a:xfrm>
              <a:off x="8570535" y="56796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8"/>
            <p:cNvSpPr/>
            <p:nvPr/>
          </p:nvSpPr>
          <p:spPr>
            <a:xfrm>
              <a:off x="8570535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8"/>
            <p:cNvSpPr/>
            <p:nvPr/>
          </p:nvSpPr>
          <p:spPr>
            <a:xfrm>
              <a:off x="7997090" y="1140477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8"/>
            <p:cNvSpPr/>
            <p:nvPr/>
          </p:nvSpPr>
          <p:spPr>
            <a:xfrm>
              <a:off x="7997090" y="2858018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8" name="Google Shape;458;p8"/>
          <p:cNvGrpSpPr/>
          <p:nvPr/>
        </p:nvGrpSpPr>
        <p:grpSpPr>
          <a:xfrm>
            <a:off x="7997090" y="-4550"/>
            <a:ext cx="1146746" cy="4579995"/>
            <a:chOff x="7997090" y="-4550"/>
            <a:chExt cx="1146746" cy="4579995"/>
          </a:xfrm>
        </p:grpSpPr>
        <p:sp>
          <p:nvSpPr>
            <p:cNvPr id="459" name="Google Shape;459;p8"/>
            <p:cNvSpPr/>
            <p:nvPr/>
          </p:nvSpPr>
          <p:spPr>
            <a:xfrm>
              <a:off x="8570535" y="-4550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8"/>
            <p:cNvSpPr/>
            <p:nvPr/>
          </p:nvSpPr>
          <p:spPr>
            <a:xfrm>
              <a:off x="8570535" y="343053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8"/>
            <p:cNvSpPr/>
            <p:nvPr/>
          </p:nvSpPr>
          <p:spPr>
            <a:xfrm>
              <a:off x="7997090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8"/>
            <p:cNvSpPr/>
            <p:nvPr/>
          </p:nvSpPr>
          <p:spPr>
            <a:xfrm>
              <a:off x="7997090" y="4003045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8"/>
          <p:cNvGrpSpPr/>
          <p:nvPr/>
        </p:nvGrpSpPr>
        <p:grpSpPr>
          <a:xfrm>
            <a:off x="7997090" y="2285504"/>
            <a:ext cx="1146746" cy="2862454"/>
            <a:chOff x="7997090" y="2285504"/>
            <a:chExt cx="1146746" cy="2862454"/>
          </a:xfrm>
        </p:grpSpPr>
        <p:sp>
          <p:nvSpPr>
            <p:cNvPr id="464" name="Google Shape;464;p8"/>
            <p:cNvSpPr/>
            <p:nvPr/>
          </p:nvSpPr>
          <p:spPr>
            <a:xfrm>
              <a:off x="7997090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8"/>
            <p:cNvSpPr/>
            <p:nvPr/>
          </p:nvSpPr>
          <p:spPr>
            <a:xfrm>
              <a:off x="8570535" y="228550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8"/>
            <p:cNvSpPr/>
            <p:nvPr/>
          </p:nvSpPr>
          <p:spPr>
            <a:xfrm>
              <a:off x="7997090" y="343053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7" name="Google Shape;467;p8"/>
          <p:cNvSpPr txBox="1">
            <a:spLocks noGrp="1"/>
          </p:cNvSpPr>
          <p:nvPr>
            <p:ph type="title"/>
          </p:nvPr>
        </p:nvSpPr>
        <p:spPr>
          <a:xfrm>
            <a:off x="457200" y="510775"/>
            <a:ext cx="64083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68" name="Google Shape;468;p8"/>
          <p:cNvSpPr txBox="1">
            <a:spLocks noGrp="1"/>
          </p:cNvSpPr>
          <p:nvPr>
            <p:ph type="body" idx="1"/>
          </p:nvPr>
        </p:nvSpPr>
        <p:spPr>
          <a:xfrm>
            <a:off x="457200" y="1559025"/>
            <a:ext cx="22476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□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9pPr>
          </a:lstStyle>
          <a:p>
            <a:endParaRPr/>
          </a:p>
        </p:txBody>
      </p:sp>
      <p:sp>
        <p:nvSpPr>
          <p:cNvPr id="469" name="Google Shape;469;p8"/>
          <p:cNvSpPr txBox="1">
            <a:spLocks noGrp="1"/>
          </p:cNvSpPr>
          <p:nvPr>
            <p:ph type="body" idx="2"/>
          </p:nvPr>
        </p:nvSpPr>
        <p:spPr>
          <a:xfrm>
            <a:off x="2819925" y="1559025"/>
            <a:ext cx="22476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□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9pPr>
          </a:lstStyle>
          <a:p>
            <a:endParaRPr/>
          </a:p>
        </p:txBody>
      </p:sp>
      <p:sp>
        <p:nvSpPr>
          <p:cNvPr id="470" name="Google Shape;470;p8"/>
          <p:cNvSpPr txBox="1">
            <a:spLocks noGrp="1"/>
          </p:cNvSpPr>
          <p:nvPr>
            <p:ph type="body" idx="3"/>
          </p:nvPr>
        </p:nvSpPr>
        <p:spPr>
          <a:xfrm>
            <a:off x="5182650" y="1559025"/>
            <a:ext cx="22476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□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9pPr>
          </a:lstStyle>
          <a:p>
            <a:endParaRPr/>
          </a:p>
        </p:txBody>
      </p:sp>
      <p:sp>
        <p:nvSpPr>
          <p:cNvPr id="471" name="Google Shape;471;p8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72" name="Google Shape;472;p8"/>
          <p:cNvSpPr/>
          <p:nvPr/>
        </p:nvSpPr>
        <p:spPr>
          <a:xfrm>
            <a:off x="8570535" y="1712991"/>
            <a:ext cx="573300" cy="57240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5" name="Google Shape;565;p11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566" name="Google Shape;566;p11"/>
            <p:cNvSpPr/>
            <p:nvPr/>
          </p:nvSpPr>
          <p:spPr>
            <a:xfrm>
              <a:off x="3440674" y="4575559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11"/>
            <p:cNvSpPr/>
            <p:nvPr/>
          </p:nvSpPr>
          <p:spPr>
            <a:xfrm>
              <a:off x="573433" y="-4550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11"/>
            <p:cNvSpPr/>
            <p:nvPr/>
          </p:nvSpPr>
          <p:spPr>
            <a:xfrm>
              <a:off x="0" y="567964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11"/>
            <p:cNvSpPr/>
            <p:nvPr/>
          </p:nvSpPr>
          <p:spPr>
            <a:xfrm>
              <a:off x="0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11"/>
            <p:cNvSpPr/>
            <p:nvPr/>
          </p:nvSpPr>
          <p:spPr>
            <a:xfrm>
              <a:off x="1720337" y="-4550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11"/>
            <p:cNvSpPr/>
            <p:nvPr/>
          </p:nvSpPr>
          <p:spPr>
            <a:xfrm>
              <a:off x="5718882" y="4575559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11"/>
            <p:cNvSpPr/>
            <p:nvPr/>
          </p:nvSpPr>
          <p:spPr>
            <a:xfrm>
              <a:off x="8570535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11"/>
            <p:cNvSpPr/>
            <p:nvPr/>
          </p:nvSpPr>
          <p:spPr>
            <a:xfrm>
              <a:off x="8570535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4" name="Google Shape;574;p11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575" name="Google Shape;575;p11"/>
            <p:cNvSpPr/>
            <p:nvPr/>
          </p:nvSpPr>
          <p:spPr>
            <a:xfrm>
              <a:off x="573433" y="4575559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11"/>
            <p:cNvSpPr/>
            <p:nvPr/>
          </p:nvSpPr>
          <p:spPr>
            <a:xfrm>
              <a:off x="0" y="228550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11"/>
            <p:cNvSpPr/>
            <p:nvPr/>
          </p:nvSpPr>
          <p:spPr>
            <a:xfrm>
              <a:off x="2867228" y="-4550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11"/>
            <p:cNvSpPr/>
            <p:nvPr/>
          </p:nvSpPr>
          <p:spPr>
            <a:xfrm>
              <a:off x="2867228" y="4575559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11"/>
            <p:cNvSpPr/>
            <p:nvPr/>
          </p:nvSpPr>
          <p:spPr>
            <a:xfrm>
              <a:off x="5718882" y="-4550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11"/>
            <p:cNvSpPr/>
            <p:nvPr/>
          </p:nvSpPr>
          <p:spPr>
            <a:xfrm>
              <a:off x="8570535" y="171299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1" name="Google Shape;581;p11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582" name="Google Shape;582;p11"/>
            <p:cNvSpPr/>
            <p:nvPr/>
          </p:nvSpPr>
          <p:spPr>
            <a:xfrm>
              <a:off x="0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11"/>
            <p:cNvSpPr/>
            <p:nvPr/>
          </p:nvSpPr>
          <p:spPr>
            <a:xfrm>
              <a:off x="0" y="3430531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11"/>
            <p:cNvSpPr/>
            <p:nvPr/>
          </p:nvSpPr>
          <p:spPr>
            <a:xfrm>
              <a:off x="1146891" y="4575559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11"/>
            <p:cNvSpPr/>
            <p:nvPr/>
          </p:nvSpPr>
          <p:spPr>
            <a:xfrm>
              <a:off x="4014120" y="4575559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11"/>
            <p:cNvSpPr/>
            <p:nvPr/>
          </p:nvSpPr>
          <p:spPr>
            <a:xfrm>
              <a:off x="3440674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11"/>
            <p:cNvSpPr/>
            <p:nvPr/>
          </p:nvSpPr>
          <p:spPr>
            <a:xfrm>
              <a:off x="7431431" y="4575559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11"/>
            <p:cNvSpPr/>
            <p:nvPr/>
          </p:nvSpPr>
          <p:spPr>
            <a:xfrm>
              <a:off x="8570535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1"/>
            <p:cNvSpPr/>
            <p:nvPr/>
          </p:nvSpPr>
          <p:spPr>
            <a:xfrm>
              <a:off x="7997090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0" name="Google Shape;590;p11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591" name="Google Shape;591;p11"/>
            <p:cNvSpPr/>
            <p:nvPr/>
          </p:nvSpPr>
          <p:spPr>
            <a:xfrm>
              <a:off x="7431431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11"/>
            <p:cNvSpPr/>
            <p:nvPr/>
          </p:nvSpPr>
          <p:spPr>
            <a:xfrm>
              <a:off x="0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11"/>
            <p:cNvSpPr/>
            <p:nvPr/>
          </p:nvSpPr>
          <p:spPr>
            <a:xfrm>
              <a:off x="1146891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11"/>
            <p:cNvSpPr/>
            <p:nvPr/>
          </p:nvSpPr>
          <p:spPr>
            <a:xfrm>
              <a:off x="2293783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11"/>
            <p:cNvSpPr/>
            <p:nvPr/>
          </p:nvSpPr>
          <p:spPr>
            <a:xfrm>
              <a:off x="2293783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11"/>
            <p:cNvSpPr/>
            <p:nvPr/>
          </p:nvSpPr>
          <p:spPr>
            <a:xfrm>
              <a:off x="5145436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11"/>
            <p:cNvSpPr/>
            <p:nvPr/>
          </p:nvSpPr>
          <p:spPr>
            <a:xfrm>
              <a:off x="4571990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11"/>
            <p:cNvSpPr/>
            <p:nvPr/>
          </p:nvSpPr>
          <p:spPr>
            <a:xfrm>
              <a:off x="6292327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11"/>
            <p:cNvSpPr/>
            <p:nvPr/>
          </p:nvSpPr>
          <p:spPr>
            <a:xfrm>
              <a:off x="8570535" y="56796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11"/>
            <p:cNvSpPr/>
            <p:nvPr/>
          </p:nvSpPr>
          <p:spPr>
            <a:xfrm>
              <a:off x="8570535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1" name="Google Shape;601;p11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602" name="Google Shape;602;p11"/>
            <p:cNvSpPr/>
            <p:nvPr/>
          </p:nvSpPr>
          <p:spPr>
            <a:xfrm>
              <a:off x="0" y="171299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11"/>
            <p:cNvSpPr/>
            <p:nvPr/>
          </p:nvSpPr>
          <p:spPr>
            <a:xfrm>
              <a:off x="0" y="2858018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11"/>
            <p:cNvSpPr/>
            <p:nvPr/>
          </p:nvSpPr>
          <p:spPr>
            <a:xfrm>
              <a:off x="4014120" y="-4550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11"/>
            <p:cNvSpPr/>
            <p:nvPr/>
          </p:nvSpPr>
          <p:spPr>
            <a:xfrm>
              <a:off x="5145436" y="4575559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11"/>
            <p:cNvSpPr/>
            <p:nvPr/>
          </p:nvSpPr>
          <p:spPr>
            <a:xfrm>
              <a:off x="6857986" y="4575559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11"/>
            <p:cNvSpPr/>
            <p:nvPr/>
          </p:nvSpPr>
          <p:spPr>
            <a:xfrm>
              <a:off x="8570535" y="-4550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11"/>
            <p:cNvSpPr/>
            <p:nvPr/>
          </p:nvSpPr>
          <p:spPr>
            <a:xfrm>
              <a:off x="8570535" y="343053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9" name="Google Shape;609;p11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610" name="Google Shape;610;p11"/>
            <p:cNvSpPr/>
            <p:nvPr/>
          </p:nvSpPr>
          <p:spPr>
            <a:xfrm>
              <a:off x="7997090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11"/>
            <p:cNvSpPr/>
            <p:nvPr/>
          </p:nvSpPr>
          <p:spPr>
            <a:xfrm>
              <a:off x="0" y="1140477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11"/>
            <p:cNvSpPr/>
            <p:nvPr/>
          </p:nvSpPr>
          <p:spPr>
            <a:xfrm>
              <a:off x="1720337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11"/>
            <p:cNvSpPr/>
            <p:nvPr/>
          </p:nvSpPr>
          <p:spPr>
            <a:xfrm>
              <a:off x="6292327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11"/>
            <p:cNvSpPr/>
            <p:nvPr/>
          </p:nvSpPr>
          <p:spPr>
            <a:xfrm>
              <a:off x="6857986" y="-4550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11"/>
            <p:cNvSpPr/>
            <p:nvPr/>
          </p:nvSpPr>
          <p:spPr>
            <a:xfrm>
              <a:off x="8570535" y="228550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11"/>
            <p:cNvSpPr/>
            <p:nvPr/>
          </p:nvSpPr>
          <p:spPr>
            <a:xfrm>
              <a:off x="4571990" y="-4550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7" name="Google Shape;617;p11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CUSTOM"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12"/>
          <p:cNvSpPr/>
          <p:nvPr/>
        </p:nvSpPr>
        <p:spPr>
          <a:xfrm>
            <a:off x="287749" y="-4550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0" name="Google Shape;620;p12"/>
          <p:cNvSpPr/>
          <p:nvPr/>
        </p:nvSpPr>
        <p:spPr>
          <a:xfrm>
            <a:off x="0" y="282737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1" name="Google Shape;621;p12"/>
          <p:cNvSpPr/>
          <p:nvPr/>
        </p:nvSpPr>
        <p:spPr>
          <a:xfrm>
            <a:off x="0" y="2006461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2" name="Google Shape;622;p12"/>
          <p:cNvSpPr/>
          <p:nvPr/>
        </p:nvSpPr>
        <p:spPr>
          <a:xfrm>
            <a:off x="863265" y="-4550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12"/>
          <p:cNvSpPr/>
          <p:nvPr/>
        </p:nvSpPr>
        <p:spPr>
          <a:xfrm rot="10800000">
            <a:off x="7162539" y="-4550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4" name="Google Shape;624;p12"/>
          <p:cNvSpPr/>
          <p:nvPr/>
        </p:nvSpPr>
        <p:spPr>
          <a:xfrm rot="10800000">
            <a:off x="8889070" y="2006461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5" name="Google Shape;625;p12"/>
          <p:cNvSpPr/>
          <p:nvPr/>
        </p:nvSpPr>
        <p:spPr>
          <a:xfrm rot="10800000">
            <a:off x="8889070" y="282737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6" name="Google Shape;626;p12"/>
          <p:cNvSpPr/>
          <p:nvPr/>
        </p:nvSpPr>
        <p:spPr>
          <a:xfrm rot="10800000">
            <a:off x="6019335" y="-4550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7" name="Google Shape;627;p12"/>
          <p:cNvSpPr/>
          <p:nvPr/>
        </p:nvSpPr>
        <p:spPr>
          <a:xfrm>
            <a:off x="1726530" y="4879274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8" name="Google Shape;628;p12"/>
          <p:cNvSpPr/>
          <p:nvPr/>
        </p:nvSpPr>
        <p:spPr>
          <a:xfrm>
            <a:off x="0" y="2868262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9" name="Google Shape;629;p12"/>
          <p:cNvSpPr/>
          <p:nvPr/>
        </p:nvSpPr>
        <p:spPr>
          <a:xfrm>
            <a:off x="0" y="4591986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0" name="Google Shape;630;p12"/>
          <p:cNvSpPr/>
          <p:nvPr/>
        </p:nvSpPr>
        <p:spPr>
          <a:xfrm>
            <a:off x="2869735" y="4879274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1" name="Google Shape;631;p12"/>
          <p:cNvSpPr/>
          <p:nvPr/>
        </p:nvSpPr>
        <p:spPr>
          <a:xfrm rot="10800000" flipH="1">
            <a:off x="4876124" y="4879274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Google Shape;632;p12"/>
          <p:cNvSpPr/>
          <p:nvPr/>
        </p:nvSpPr>
        <p:spPr>
          <a:xfrm rot="10800000" flipH="1">
            <a:off x="5451640" y="4879274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p12"/>
          <p:cNvSpPr/>
          <p:nvPr/>
        </p:nvSpPr>
        <p:spPr>
          <a:xfrm rot="10800000" flipH="1">
            <a:off x="8889070" y="3442837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12"/>
          <p:cNvSpPr/>
          <p:nvPr/>
        </p:nvSpPr>
        <p:spPr>
          <a:xfrm rot="10800000" flipH="1">
            <a:off x="8889070" y="2868262"/>
            <a:ext cx="287682" cy="287230"/>
          </a:xfrm>
          <a:prstGeom prst="rect">
            <a:avLst/>
          </a:prstGeom>
          <a:solidFill>
            <a:srgbClr val="9ED1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12"/>
          <p:cNvSpPr/>
          <p:nvPr/>
        </p:nvSpPr>
        <p:spPr>
          <a:xfrm rot="10800000">
            <a:off x="8601321" y="-4550"/>
            <a:ext cx="287682" cy="28723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12"/>
          <p:cNvSpPr/>
          <p:nvPr/>
        </p:nvSpPr>
        <p:spPr>
          <a:xfrm rot="10800000">
            <a:off x="8889070" y="1144599"/>
            <a:ext cx="287682" cy="28723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12"/>
          <p:cNvSpPr/>
          <p:nvPr/>
        </p:nvSpPr>
        <p:spPr>
          <a:xfrm rot="10800000">
            <a:off x="7450294" y="-4550"/>
            <a:ext cx="287682" cy="28723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12"/>
          <p:cNvSpPr/>
          <p:nvPr/>
        </p:nvSpPr>
        <p:spPr>
          <a:xfrm>
            <a:off x="287749" y="4879274"/>
            <a:ext cx="287682" cy="28723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12"/>
          <p:cNvSpPr/>
          <p:nvPr/>
        </p:nvSpPr>
        <p:spPr>
          <a:xfrm>
            <a:off x="0" y="3730124"/>
            <a:ext cx="287682" cy="28723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12"/>
          <p:cNvSpPr/>
          <p:nvPr/>
        </p:nvSpPr>
        <p:spPr>
          <a:xfrm>
            <a:off x="1438775" y="4879274"/>
            <a:ext cx="287682" cy="28723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p12"/>
          <p:cNvSpPr/>
          <p:nvPr/>
        </p:nvSpPr>
        <p:spPr>
          <a:xfrm rot="10800000" flipH="1">
            <a:off x="6027150" y="4879274"/>
            <a:ext cx="287682" cy="28723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2" name="Google Shape;642;p12"/>
          <p:cNvSpPr/>
          <p:nvPr/>
        </p:nvSpPr>
        <p:spPr>
          <a:xfrm rot="10800000" flipH="1">
            <a:off x="7458110" y="4879274"/>
            <a:ext cx="287682" cy="28723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3" name="Google Shape;643;p12"/>
          <p:cNvSpPr/>
          <p:nvPr/>
        </p:nvSpPr>
        <p:spPr>
          <a:xfrm rot="10800000" flipH="1">
            <a:off x="8889070" y="4017412"/>
            <a:ext cx="287682" cy="28723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4" name="Google Shape;644;p12"/>
          <p:cNvSpPr/>
          <p:nvPr/>
        </p:nvSpPr>
        <p:spPr>
          <a:xfrm>
            <a:off x="0" y="-4550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12"/>
          <p:cNvSpPr/>
          <p:nvPr/>
        </p:nvSpPr>
        <p:spPr>
          <a:xfrm>
            <a:off x="0" y="1719174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12"/>
          <p:cNvSpPr/>
          <p:nvPr/>
        </p:nvSpPr>
        <p:spPr>
          <a:xfrm>
            <a:off x="1726530" y="-4550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12"/>
          <p:cNvSpPr/>
          <p:nvPr/>
        </p:nvSpPr>
        <p:spPr>
          <a:xfrm>
            <a:off x="4012940" y="-4550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8" name="Google Shape;648;p12"/>
          <p:cNvSpPr/>
          <p:nvPr/>
        </p:nvSpPr>
        <p:spPr>
          <a:xfrm rot="10800000">
            <a:off x="8889070" y="2293749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9" name="Google Shape;649;p12"/>
          <p:cNvSpPr/>
          <p:nvPr/>
        </p:nvSpPr>
        <p:spPr>
          <a:xfrm rot="10800000">
            <a:off x="8889070" y="570025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0" name="Google Shape;650;p12"/>
          <p:cNvSpPr/>
          <p:nvPr/>
        </p:nvSpPr>
        <p:spPr>
          <a:xfrm rot="10800000">
            <a:off x="8313559" y="-4550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12"/>
          <p:cNvSpPr/>
          <p:nvPr/>
        </p:nvSpPr>
        <p:spPr>
          <a:xfrm rot="10800000">
            <a:off x="6874784" y="-4550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2" name="Google Shape;652;p12"/>
          <p:cNvSpPr/>
          <p:nvPr/>
        </p:nvSpPr>
        <p:spPr>
          <a:xfrm rot="10800000">
            <a:off x="5159977" y="-4550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3" name="Google Shape;653;p12"/>
          <p:cNvSpPr/>
          <p:nvPr/>
        </p:nvSpPr>
        <p:spPr>
          <a:xfrm>
            <a:off x="0" y="2580975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12"/>
          <p:cNvSpPr/>
          <p:nvPr/>
        </p:nvSpPr>
        <p:spPr>
          <a:xfrm>
            <a:off x="0" y="4304699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5" name="Google Shape;655;p12"/>
          <p:cNvSpPr/>
          <p:nvPr/>
        </p:nvSpPr>
        <p:spPr>
          <a:xfrm>
            <a:off x="575510" y="4879274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12"/>
          <p:cNvSpPr/>
          <p:nvPr/>
        </p:nvSpPr>
        <p:spPr>
          <a:xfrm>
            <a:off x="2014285" y="4879274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7" name="Google Shape;657;p12"/>
          <p:cNvSpPr/>
          <p:nvPr/>
        </p:nvSpPr>
        <p:spPr>
          <a:xfrm>
            <a:off x="3729092" y="4879274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12"/>
          <p:cNvSpPr/>
          <p:nvPr/>
        </p:nvSpPr>
        <p:spPr>
          <a:xfrm rot="10800000" flipH="1">
            <a:off x="4588375" y="4879274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9" name="Google Shape;659;p12"/>
          <p:cNvSpPr/>
          <p:nvPr/>
        </p:nvSpPr>
        <p:spPr>
          <a:xfrm rot="10800000" flipH="1">
            <a:off x="6314905" y="4879274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0" name="Google Shape;660;p12"/>
          <p:cNvSpPr/>
          <p:nvPr/>
        </p:nvSpPr>
        <p:spPr>
          <a:xfrm rot="10800000" flipH="1">
            <a:off x="8889070" y="4304699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12"/>
          <p:cNvSpPr/>
          <p:nvPr/>
        </p:nvSpPr>
        <p:spPr>
          <a:xfrm rot="10800000" flipH="1">
            <a:off x="8601315" y="4879274"/>
            <a:ext cx="287682" cy="287230"/>
          </a:xfrm>
          <a:prstGeom prst="rect">
            <a:avLst/>
          </a:prstGeom>
          <a:solidFill>
            <a:srgbClr val="DFE95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2" name="Google Shape;662;p12"/>
          <p:cNvSpPr/>
          <p:nvPr/>
        </p:nvSpPr>
        <p:spPr>
          <a:xfrm>
            <a:off x="3729092" y="-4550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12"/>
          <p:cNvSpPr/>
          <p:nvPr/>
        </p:nvSpPr>
        <p:spPr>
          <a:xfrm>
            <a:off x="0" y="2293749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4" name="Google Shape;664;p12"/>
          <p:cNvSpPr/>
          <p:nvPr/>
        </p:nvSpPr>
        <p:spPr>
          <a:xfrm>
            <a:off x="575510" y="-4550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12"/>
          <p:cNvSpPr/>
          <p:nvPr/>
        </p:nvSpPr>
        <p:spPr>
          <a:xfrm>
            <a:off x="1151020" y="-4550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12"/>
          <p:cNvSpPr/>
          <p:nvPr/>
        </p:nvSpPr>
        <p:spPr>
          <a:xfrm>
            <a:off x="2581980" y="-4550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7" name="Google Shape;667;p12"/>
          <p:cNvSpPr/>
          <p:nvPr/>
        </p:nvSpPr>
        <p:spPr>
          <a:xfrm>
            <a:off x="3157490" y="-4550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8" name="Google Shape;668;p12"/>
          <p:cNvSpPr/>
          <p:nvPr/>
        </p:nvSpPr>
        <p:spPr>
          <a:xfrm rot="10800000">
            <a:off x="8889070" y="-4550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12"/>
          <p:cNvSpPr/>
          <p:nvPr/>
        </p:nvSpPr>
        <p:spPr>
          <a:xfrm rot="10800000">
            <a:off x="7738049" y="-4550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0" name="Google Shape;670;p12"/>
          <p:cNvSpPr/>
          <p:nvPr/>
        </p:nvSpPr>
        <p:spPr>
          <a:xfrm rot="10800000">
            <a:off x="6594845" y="-4550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1" name="Google Shape;671;p12"/>
          <p:cNvSpPr/>
          <p:nvPr/>
        </p:nvSpPr>
        <p:spPr>
          <a:xfrm rot="10800000">
            <a:off x="4588375" y="-4550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" name="Google Shape;672;p12"/>
          <p:cNvSpPr/>
          <p:nvPr/>
        </p:nvSpPr>
        <p:spPr>
          <a:xfrm>
            <a:off x="0" y="4879274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3" name="Google Shape;673;p12"/>
          <p:cNvSpPr/>
          <p:nvPr/>
        </p:nvSpPr>
        <p:spPr>
          <a:xfrm>
            <a:off x="1151020" y="4879274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4" name="Google Shape;674;p12"/>
          <p:cNvSpPr/>
          <p:nvPr/>
        </p:nvSpPr>
        <p:spPr>
          <a:xfrm>
            <a:off x="2294225" y="4879274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p12"/>
          <p:cNvSpPr/>
          <p:nvPr/>
        </p:nvSpPr>
        <p:spPr>
          <a:xfrm>
            <a:off x="4300695" y="4879274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6" name="Google Shape;676;p12"/>
          <p:cNvSpPr/>
          <p:nvPr/>
        </p:nvSpPr>
        <p:spPr>
          <a:xfrm rot="10800000" flipH="1">
            <a:off x="8317467" y="4879274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12"/>
          <p:cNvSpPr/>
          <p:nvPr/>
        </p:nvSpPr>
        <p:spPr>
          <a:xfrm rot="10800000" flipH="1">
            <a:off x="5163885" y="4879274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8" name="Google Shape;678;p12"/>
          <p:cNvSpPr/>
          <p:nvPr/>
        </p:nvSpPr>
        <p:spPr>
          <a:xfrm rot="10800000" flipH="1">
            <a:off x="5739395" y="4879274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9" name="Google Shape;679;p12"/>
          <p:cNvSpPr/>
          <p:nvPr/>
        </p:nvSpPr>
        <p:spPr>
          <a:xfrm rot="10800000" flipH="1">
            <a:off x="7170355" y="4879274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0" name="Google Shape;680;p12"/>
          <p:cNvSpPr/>
          <p:nvPr/>
        </p:nvSpPr>
        <p:spPr>
          <a:xfrm rot="10800000" flipH="1">
            <a:off x="7745865" y="4879274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1" name="Google Shape;681;p12"/>
          <p:cNvSpPr/>
          <p:nvPr/>
        </p:nvSpPr>
        <p:spPr>
          <a:xfrm rot="10800000" flipH="1">
            <a:off x="8889070" y="4591986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p12"/>
          <p:cNvSpPr/>
          <p:nvPr/>
        </p:nvSpPr>
        <p:spPr>
          <a:xfrm rot="10800000" flipH="1">
            <a:off x="8889070" y="2580975"/>
            <a:ext cx="287682" cy="287230"/>
          </a:xfrm>
          <a:prstGeom prst="rect">
            <a:avLst/>
          </a:prstGeom>
          <a:solidFill>
            <a:srgbClr val="50B8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3" name="Google Shape;683;p12"/>
          <p:cNvSpPr/>
          <p:nvPr/>
        </p:nvSpPr>
        <p:spPr>
          <a:xfrm>
            <a:off x="0" y="857312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4" name="Google Shape;684;p12"/>
          <p:cNvSpPr/>
          <p:nvPr/>
        </p:nvSpPr>
        <p:spPr>
          <a:xfrm>
            <a:off x="0" y="1431887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5" name="Google Shape;685;p12"/>
          <p:cNvSpPr/>
          <p:nvPr/>
        </p:nvSpPr>
        <p:spPr>
          <a:xfrm>
            <a:off x="2014285" y="-4550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6" name="Google Shape;686;p12"/>
          <p:cNvSpPr/>
          <p:nvPr/>
        </p:nvSpPr>
        <p:spPr>
          <a:xfrm>
            <a:off x="4300695" y="-4550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7" name="Google Shape;687;p12"/>
          <p:cNvSpPr/>
          <p:nvPr/>
        </p:nvSpPr>
        <p:spPr>
          <a:xfrm rot="10800000">
            <a:off x="8889070" y="1431887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8" name="Google Shape;688;p12"/>
          <p:cNvSpPr/>
          <p:nvPr/>
        </p:nvSpPr>
        <p:spPr>
          <a:xfrm rot="10800000">
            <a:off x="8889070" y="857312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p12"/>
          <p:cNvSpPr/>
          <p:nvPr/>
        </p:nvSpPr>
        <p:spPr>
          <a:xfrm rot="10800000">
            <a:off x="6307090" y="-4550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12"/>
          <p:cNvSpPr/>
          <p:nvPr/>
        </p:nvSpPr>
        <p:spPr>
          <a:xfrm rot="10800000">
            <a:off x="5447732" y="-4550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1" name="Google Shape;691;p12"/>
          <p:cNvSpPr/>
          <p:nvPr/>
        </p:nvSpPr>
        <p:spPr>
          <a:xfrm>
            <a:off x="0" y="3442837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2" name="Google Shape;692;p12"/>
          <p:cNvSpPr/>
          <p:nvPr/>
        </p:nvSpPr>
        <p:spPr>
          <a:xfrm>
            <a:off x="0" y="4017412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3" name="Google Shape;693;p12"/>
          <p:cNvSpPr/>
          <p:nvPr/>
        </p:nvSpPr>
        <p:spPr>
          <a:xfrm>
            <a:off x="2581980" y="4879274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4" name="Google Shape;694;p12"/>
          <p:cNvSpPr/>
          <p:nvPr/>
        </p:nvSpPr>
        <p:spPr>
          <a:xfrm>
            <a:off x="3441337" y="4879274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5" name="Google Shape;695;p12"/>
          <p:cNvSpPr/>
          <p:nvPr/>
        </p:nvSpPr>
        <p:spPr>
          <a:xfrm rot="10800000" flipH="1">
            <a:off x="6602660" y="4879274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p12"/>
          <p:cNvSpPr/>
          <p:nvPr/>
        </p:nvSpPr>
        <p:spPr>
          <a:xfrm rot="10800000" flipH="1">
            <a:off x="8889070" y="4879274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" name="Google Shape;697;p12"/>
          <p:cNvSpPr/>
          <p:nvPr/>
        </p:nvSpPr>
        <p:spPr>
          <a:xfrm rot="10800000" flipH="1">
            <a:off x="8889070" y="3155550"/>
            <a:ext cx="287682" cy="287230"/>
          </a:xfrm>
          <a:prstGeom prst="rect">
            <a:avLst/>
          </a:prstGeom>
          <a:solidFill>
            <a:srgbClr val="27868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12"/>
          <p:cNvSpPr/>
          <p:nvPr/>
        </p:nvSpPr>
        <p:spPr>
          <a:xfrm>
            <a:off x="0" y="570025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12"/>
          <p:cNvSpPr/>
          <p:nvPr/>
        </p:nvSpPr>
        <p:spPr>
          <a:xfrm>
            <a:off x="3441337" y="-4550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p12"/>
          <p:cNvSpPr/>
          <p:nvPr/>
        </p:nvSpPr>
        <p:spPr>
          <a:xfrm>
            <a:off x="2294225" y="-4550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1" name="Google Shape;701;p12"/>
          <p:cNvSpPr/>
          <p:nvPr/>
        </p:nvSpPr>
        <p:spPr>
          <a:xfrm rot="10800000">
            <a:off x="4876130" y="-4550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2" name="Google Shape;702;p12"/>
          <p:cNvSpPr/>
          <p:nvPr/>
        </p:nvSpPr>
        <p:spPr>
          <a:xfrm rot="10800000">
            <a:off x="8889070" y="1719174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p12"/>
          <p:cNvSpPr/>
          <p:nvPr/>
        </p:nvSpPr>
        <p:spPr>
          <a:xfrm rot="10800000">
            <a:off x="8025804" y="-4550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4" name="Google Shape;704;p12"/>
          <p:cNvSpPr/>
          <p:nvPr/>
        </p:nvSpPr>
        <p:spPr>
          <a:xfrm rot="10800000">
            <a:off x="5731580" y="-4550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5" name="Google Shape;705;p12"/>
          <p:cNvSpPr/>
          <p:nvPr/>
        </p:nvSpPr>
        <p:spPr>
          <a:xfrm>
            <a:off x="4012940" y="4879274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6" name="Google Shape;706;p12"/>
          <p:cNvSpPr/>
          <p:nvPr/>
        </p:nvSpPr>
        <p:spPr>
          <a:xfrm>
            <a:off x="0" y="3155550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7" name="Google Shape;707;p12"/>
          <p:cNvSpPr/>
          <p:nvPr/>
        </p:nvSpPr>
        <p:spPr>
          <a:xfrm>
            <a:off x="863265" y="4879274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8" name="Google Shape;708;p12"/>
          <p:cNvSpPr/>
          <p:nvPr/>
        </p:nvSpPr>
        <p:spPr>
          <a:xfrm>
            <a:off x="3157490" y="4879274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9" name="Google Shape;709;p12"/>
          <p:cNvSpPr/>
          <p:nvPr/>
        </p:nvSpPr>
        <p:spPr>
          <a:xfrm rot="10800000" flipH="1">
            <a:off x="8029712" y="4879274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p12"/>
          <p:cNvSpPr/>
          <p:nvPr/>
        </p:nvSpPr>
        <p:spPr>
          <a:xfrm rot="10800000" flipH="1">
            <a:off x="8889070" y="3730124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1" name="Google Shape;711;p12"/>
          <p:cNvSpPr/>
          <p:nvPr/>
        </p:nvSpPr>
        <p:spPr>
          <a:xfrm rot="10800000" flipH="1">
            <a:off x="6882600" y="4879274"/>
            <a:ext cx="287682" cy="287230"/>
          </a:xfrm>
          <a:prstGeom prst="rect">
            <a:avLst/>
          </a:prstGeom>
          <a:solidFill>
            <a:srgbClr val="5FB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12"/>
          <p:cNvSpPr txBox="1">
            <a:spLocks noGrp="1"/>
          </p:cNvSpPr>
          <p:nvPr>
            <p:ph type="sldNum" idx="12"/>
          </p:nvPr>
        </p:nvSpPr>
        <p:spPr>
          <a:xfrm>
            <a:off x="287750" y="4304700"/>
            <a:ext cx="8601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13" name="Google Shape;713;p12"/>
          <p:cNvSpPr/>
          <p:nvPr/>
        </p:nvSpPr>
        <p:spPr>
          <a:xfrm>
            <a:off x="0" y="1144599"/>
            <a:ext cx="287682" cy="28723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4" name="Google Shape;714;p12"/>
          <p:cNvSpPr/>
          <p:nvPr/>
        </p:nvSpPr>
        <p:spPr>
          <a:xfrm>
            <a:off x="1438775" y="-4550"/>
            <a:ext cx="287682" cy="28723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" name="Google Shape;715;p12"/>
          <p:cNvSpPr/>
          <p:nvPr/>
        </p:nvSpPr>
        <p:spPr>
          <a:xfrm>
            <a:off x="2869735" y="-4550"/>
            <a:ext cx="287682" cy="287230"/>
          </a:xfrm>
          <a:prstGeom prst="rect">
            <a:avLst/>
          </a:prstGeom>
          <a:solidFill>
            <a:srgbClr val="266D7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 mosaic">
  <p:cSld name="BLANK_2"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13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718" name="Google Shape;718;p13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719" name="Google Shape;719;p13"/>
            <p:cNvSpPr/>
            <p:nvPr/>
          </p:nvSpPr>
          <p:spPr>
            <a:xfrm>
              <a:off x="3440674" y="4575559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13"/>
            <p:cNvSpPr/>
            <p:nvPr/>
          </p:nvSpPr>
          <p:spPr>
            <a:xfrm>
              <a:off x="573433" y="-4550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13"/>
            <p:cNvSpPr/>
            <p:nvPr/>
          </p:nvSpPr>
          <p:spPr>
            <a:xfrm>
              <a:off x="573433" y="343053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13"/>
            <p:cNvSpPr/>
            <p:nvPr/>
          </p:nvSpPr>
          <p:spPr>
            <a:xfrm>
              <a:off x="0" y="567964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13"/>
            <p:cNvSpPr/>
            <p:nvPr/>
          </p:nvSpPr>
          <p:spPr>
            <a:xfrm>
              <a:off x="0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13"/>
            <p:cNvSpPr/>
            <p:nvPr/>
          </p:nvSpPr>
          <p:spPr>
            <a:xfrm>
              <a:off x="1720337" y="-4550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13"/>
            <p:cNvSpPr/>
            <p:nvPr/>
          </p:nvSpPr>
          <p:spPr>
            <a:xfrm>
              <a:off x="1720337" y="343053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13"/>
            <p:cNvSpPr/>
            <p:nvPr/>
          </p:nvSpPr>
          <p:spPr>
            <a:xfrm>
              <a:off x="1146891" y="171299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13"/>
            <p:cNvSpPr/>
            <p:nvPr/>
          </p:nvSpPr>
          <p:spPr>
            <a:xfrm>
              <a:off x="1146891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13"/>
            <p:cNvSpPr/>
            <p:nvPr/>
          </p:nvSpPr>
          <p:spPr>
            <a:xfrm>
              <a:off x="2867228" y="567964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13"/>
            <p:cNvSpPr/>
            <p:nvPr/>
          </p:nvSpPr>
          <p:spPr>
            <a:xfrm>
              <a:off x="2867228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13"/>
            <p:cNvSpPr/>
            <p:nvPr/>
          </p:nvSpPr>
          <p:spPr>
            <a:xfrm>
              <a:off x="2293783" y="171299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13"/>
            <p:cNvSpPr/>
            <p:nvPr/>
          </p:nvSpPr>
          <p:spPr>
            <a:xfrm>
              <a:off x="4014120" y="1140477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13"/>
            <p:cNvSpPr/>
            <p:nvPr/>
          </p:nvSpPr>
          <p:spPr>
            <a:xfrm>
              <a:off x="3440674" y="171299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13"/>
            <p:cNvSpPr/>
            <p:nvPr/>
          </p:nvSpPr>
          <p:spPr>
            <a:xfrm>
              <a:off x="5145436" y="1140477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13"/>
            <p:cNvSpPr/>
            <p:nvPr/>
          </p:nvSpPr>
          <p:spPr>
            <a:xfrm>
              <a:off x="5145436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13"/>
            <p:cNvSpPr/>
            <p:nvPr/>
          </p:nvSpPr>
          <p:spPr>
            <a:xfrm>
              <a:off x="4571990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13"/>
            <p:cNvSpPr/>
            <p:nvPr/>
          </p:nvSpPr>
          <p:spPr>
            <a:xfrm>
              <a:off x="6292327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13"/>
            <p:cNvSpPr/>
            <p:nvPr/>
          </p:nvSpPr>
          <p:spPr>
            <a:xfrm>
              <a:off x="5718882" y="343053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13"/>
            <p:cNvSpPr/>
            <p:nvPr/>
          </p:nvSpPr>
          <p:spPr>
            <a:xfrm>
              <a:off x="5718882" y="4575559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13"/>
            <p:cNvSpPr/>
            <p:nvPr/>
          </p:nvSpPr>
          <p:spPr>
            <a:xfrm>
              <a:off x="7431431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13"/>
            <p:cNvSpPr/>
            <p:nvPr/>
          </p:nvSpPr>
          <p:spPr>
            <a:xfrm>
              <a:off x="6857986" y="1140477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13"/>
            <p:cNvSpPr/>
            <p:nvPr/>
          </p:nvSpPr>
          <p:spPr>
            <a:xfrm>
              <a:off x="8570535" y="2858018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13"/>
            <p:cNvSpPr/>
            <p:nvPr/>
          </p:nvSpPr>
          <p:spPr>
            <a:xfrm>
              <a:off x="8570535" y="4003045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13"/>
            <p:cNvSpPr/>
            <p:nvPr/>
          </p:nvSpPr>
          <p:spPr>
            <a:xfrm>
              <a:off x="7997090" y="1712991"/>
              <a:ext cx="573300" cy="572400"/>
            </a:xfrm>
            <a:prstGeom prst="rect">
              <a:avLst/>
            </a:prstGeom>
            <a:solidFill>
              <a:srgbClr val="9ED1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4" name="Google Shape;744;p13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745" name="Google Shape;745;p13"/>
            <p:cNvSpPr/>
            <p:nvPr/>
          </p:nvSpPr>
          <p:spPr>
            <a:xfrm>
              <a:off x="573433" y="1140477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13"/>
            <p:cNvSpPr/>
            <p:nvPr/>
          </p:nvSpPr>
          <p:spPr>
            <a:xfrm>
              <a:off x="573433" y="4575559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13"/>
            <p:cNvSpPr/>
            <p:nvPr/>
          </p:nvSpPr>
          <p:spPr>
            <a:xfrm>
              <a:off x="0" y="228550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13"/>
            <p:cNvSpPr/>
            <p:nvPr/>
          </p:nvSpPr>
          <p:spPr>
            <a:xfrm>
              <a:off x="1720337" y="228550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13"/>
            <p:cNvSpPr/>
            <p:nvPr/>
          </p:nvSpPr>
          <p:spPr>
            <a:xfrm>
              <a:off x="1146891" y="56796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13"/>
            <p:cNvSpPr/>
            <p:nvPr/>
          </p:nvSpPr>
          <p:spPr>
            <a:xfrm>
              <a:off x="1146891" y="2858018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13"/>
            <p:cNvSpPr/>
            <p:nvPr/>
          </p:nvSpPr>
          <p:spPr>
            <a:xfrm>
              <a:off x="2867228" y="-4550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13"/>
            <p:cNvSpPr/>
            <p:nvPr/>
          </p:nvSpPr>
          <p:spPr>
            <a:xfrm>
              <a:off x="2867228" y="2858018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13"/>
            <p:cNvSpPr/>
            <p:nvPr/>
          </p:nvSpPr>
          <p:spPr>
            <a:xfrm>
              <a:off x="2867228" y="4575559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13"/>
            <p:cNvSpPr/>
            <p:nvPr/>
          </p:nvSpPr>
          <p:spPr>
            <a:xfrm>
              <a:off x="2293783" y="343053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13"/>
            <p:cNvSpPr/>
            <p:nvPr/>
          </p:nvSpPr>
          <p:spPr>
            <a:xfrm>
              <a:off x="4014120" y="56796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13"/>
            <p:cNvSpPr/>
            <p:nvPr/>
          </p:nvSpPr>
          <p:spPr>
            <a:xfrm>
              <a:off x="4014120" y="228550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13"/>
            <p:cNvSpPr/>
            <p:nvPr/>
          </p:nvSpPr>
          <p:spPr>
            <a:xfrm>
              <a:off x="4014120" y="343053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13"/>
            <p:cNvSpPr/>
            <p:nvPr/>
          </p:nvSpPr>
          <p:spPr>
            <a:xfrm>
              <a:off x="4571990" y="171299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13"/>
            <p:cNvSpPr/>
            <p:nvPr/>
          </p:nvSpPr>
          <p:spPr>
            <a:xfrm>
              <a:off x="4571990" y="4003045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13"/>
            <p:cNvSpPr/>
            <p:nvPr/>
          </p:nvSpPr>
          <p:spPr>
            <a:xfrm>
              <a:off x="6292327" y="56796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13"/>
            <p:cNvSpPr/>
            <p:nvPr/>
          </p:nvSpPr>
          <p:spPr>
            <a:xfrm>
              <a:off x="6292327" y="2285504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13"/>
            <p:cNvSpPr/>
            <p:nvPr/>
          </p:nvSpPr>
          <p:spPr>
            <a:xfrm>
              <a:off x="6292327" y="4003045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13"/>
            <p:cNvSpPr/>
            <p:nvPr/>
          </p:nvSpPr>
          <p:spPr>
            <a:xfrm>
              <a:off x="5718882" y="-4550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13"/>
            <p:cNvSpPr/>
            <p:nvPr/>
          </p:nvSpPr>
          <p:spPr>
            <a:xfrm>
              <a:off x="5718882" y="171299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13"/>
            <p:cNvSpPr/>
            <p:nvPr/>
          </p:nvSpPr>
          <p:spPr>
            <a:xfrm>
              <a:off x="7431431" y="4003045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13"/>
            <p:cNvSpPr/>
            <p:nvPr/>
          </p:nvSpPr>
          <p:spPr>
            <a:xfrm>
              <a:off x="6857986" y="343053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13"/>
            <p:cNvSpPr/>
            <p:nvPr/>
          </p:nvSpPr>
          <p:spPr>
            <a:xfrm>
              <a:off x="8570535" y="1712991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13"/>
            <p:cNvSpPr/>
            <p:nvPr/>
          </p:nvSpPr>
          <p:spPr>
            <a:xfrm>
              <a:off x="5718882" y="2858018"/>
              <a:ext cx="573300" cy="572400"/>
            </a:xfrm>
            <a:prstGeom prst="rect">
              <a:avLst/>
            </a:prstGeom>
            <a:solidFill>
              <a:srgbClr val="266D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9" name="Google Shape;769;p13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770" name="Google Shape;770;p13"/>
            <p:cNvSpPr/>
            <p:nvPr/>
          </p:nvSpPr>
          <p:spPr>
            <a:xfrm>
              <a:off x="573433" y="1712991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13"/>
            <p:cNvSpPr/>
            <p:nvPr/>
          </p:nvSpPr>
          <p:spPr>
            <a:xfrm>
              <a:off x="0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13"/>
            <p:cNvSpPr/>
            <p:nvPr/>
          </p:nvSpPr>
          <p:spPr>
            <a:xfrm>
              <a:off x="0" y="3430531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13"/>
            <p:cNvSpPr/>
            <p:nvPr/>
          </p:nvSpPr>
          <p:spPr>
            <a:xfrm>
              <a:off x="1720337" y="56796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13"/>
            <p:cNvSpPr/>
            <p:nvPr/>
          </p:nvSpPr>
          <p:spPr>
            <a:xfrm>
              <a:off x="1146891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13"/>
            <p:cNvSpPr/>
            <p:nvPr/>
          </p:nvSpPr>
          <p:spPr>
            <a:xfrm>
              <a:off x="1146891" y="4575559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13"/>
            <p:cNvSpPr/>
            <p:nvPr/>
          </p:nvSpPr>
          <p:spPr>
            <a:xfrm>
              <a:off x="2867228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13"/>
            <p:cNvSpPr/>
            <p:nvPr/>
          </p:nvSpPr>
          <p:spPr>
            <a:xfrm>
              <a:off x="2867228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13"/>
            <p:cNvSpPr/>
            <p:nvPr/>
          </p:nvSpPr>
          <p:spPr>
            <a:xfrm>
              <a:off x="2293783" y="4003045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13"/>
            <p:cNvSpPr/>
            <p:nvPr/>
          </p:nvSpPr>
          <p:spPr>
            <a:xfrm>
              <a:off x="4014120" y="4575559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13"/>
            <p:cNvSpPr/>
            <p:nvPr/>
          </p:nvSpPr>
          <p:spPr>
            <a:xfrm>
              <a:off x="3440674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13"/>
            <p:cNvSpPr/>
            <p:nvPr/>
          </p:nvSpPr>
          <p:spPr>
            <a:xfrm>
              <a:off x="3440674" y="2858018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13"/>
            <p:cNvSpPr/>
            <p:nvPr/>
          </p:nvSpPr>
          <p:spPr>
            <a:xfrm>
              <a:off x="5145436" y="56796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13"/>
            <p:cNvSpPr/>
            <p:nvPr/>
          </p:nvSpPr>
          <p:spPr>
            <a:xfrm>
              <a:off x="5145436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13"/>
            <p:cNvSpPr/>
            <p:nvPr/>
          </p:nvSpPr>
          <p:spPr>
            <a:xfrm>
              <a:off x="4571990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13"/>
            <p:cNvSpPr/>
            <p:nvPr/>
          </p:nvSpPr>
          <p:spPr>
            <a:xfrm>
              <a:off x="6292327" y="3430531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13"/>
            <p:cNvSpPr/>
            <p:nvPr/>
          </p:nvSpPr>
          <p:spPr>
            <a:xfrm>
              <a:off x="5718882" y="4003045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13"/>
            <p:cNvSpPr/>
            <p:nvPr/>
          </p:nvSpPr>
          <p:spPr>
            <a:xfrm>
              <a:off x="7431431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13"/>
            <p:cNvSpPr/>
            <p:nvPr/>
          </p:nvSpPr>
          <p:spPr>
            <a:xfrm>
              <a:off x="7431431" y="4575559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13"/>
            <p:cNvSpPr/>
            <p:nvPr/>
          </p:nvSpPr>
          <p:spPr>
            <a:xfrm>
              <a:off x="6857986" y="56796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13"/>
            <p:cNvSpPr/>
            <p:nvPr/>
          </p:nvSpPr>
          <p:spPr>
            <a:xfrm>
              <a:off x="6857986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13"/>
            <p:cNvSpPr/>
            <p:nvPr/>
          </p:nvSpPr>
          <p:spPr>
            <a:xfrm>
              <a:off x="8570535" y="1140477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13"/>
            <p:cNvSpPr/>
            <p:nvPr/>
          </p:nvSpPr>
          <p:spPr>
            <a:xfrm>
              <a:off x="7997090" y="-4550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13"/>
            <p:cNvSpPr/>
            <p:nvPr/>
          </p:nvSpPr>
          <p:spPr>
            <a:xfrm>
              <a:off x="7997090" y="2285504"/>
              <a:ext cx="573300" cy="572400"/>
            </a:xfrm>
            <a:prstGeom prst="rect">
              <a:avLst/>
            </a:prstGeom>
            <a:solidFill>
              <a:srgbClr val="DFE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4" name="Google Shape;794;p13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795" name="Google Shape;795;p13"/>
            <p:cNvSpPr/>
            <p:nvPr/>
          </p:nvSpPr>
          <p:spPr>
            <a:xfrm>
              <a:off x="7431431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13"/>
            <p:cNvSpPr/>
            <p:nvPr/>
          </p:nvSpPr>
          <p:spPr>
            <a:xfrm>
              <a:off x="573433" y="2858018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13"/>
            <p:cNvSpPr/>
            <p:nvPr/>
          </p:nvSpPr>
          <p:spPr>
            <a:xfrm>
              <a:off x="0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13"/>
            <p:cNvSpPr/>
            <p:nvPr/>
          </p:nvSpPr>
          <p:spPr>
            <a:xfrm>
              <a:off x="1720337" y="2858018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13"/>
            <p:cNvSpPr/>
            <p:nvPr/>
          </p:nvSpPr>
          <p:spPr>
            <a:xfrm>
              <a:off x="1720337" y="4003045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13"/>
            <p:cNvSpPr/>
            <p:nvPr/>
          </p:nvSpPr>
          <p:spPr>
            <a:xfrm>
              <a:off x="1146891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13"/>
            <p:cNvSpPr/>
            <p:nvPr/>
          </p:nvSpPr>
          <p:spPr>
            <a:xfrm>
              <a:off x="2867228" y="3430531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13"/>
            <p:cNvSpPr/>
            <p:nvPr/>
          </p:nvSpPr>
          <p:spPr>
            <a:xfrm>
              <a:off x="2293783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13"/>
            <p:cNvSpPr/>
            <p:nvPr/>
          </p:nvSpPr>
          <p:spPr>
            <a:xfrm>
              <a:off x="2293783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13"/>
            <p:cNvSpPr/>
            <p:nvPr/>
          </p:nvSpPr>
          <p:spPr>
            <a:xfrm>
              <a:off x="4014120" y="4003045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13"/>
            <p:cNvSpPr/>
            <p:nvPr/>
          </p:nvSpPr>
          <p:spPr>
            <a:xfrm>
              <a:off x="3440674" y="228550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13"/>
            <p:cNvSpPr/>
            <p:nvPr/>
          </p:nvSpPr>
          <p:spPr>
            <a:xfrm>
              <a:off x="5145436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13"/>
            <p:cNvSpPr/>
            <p:nvPr/>
          </p:nvSpPr>
          <p:spPr>
            <a:xfrm>
              <a:off x="5145436" y="1712991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13"/>
            <p:cNvSpPr/>
            <p:nvPr/>
          </p:nvSpPr>
          <p:spPr>
            <a:xfrm>
              <a:off x="4571990" y="56796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13"/>
            <p:cNvSpPr/>
            <p:nvPr/>
          </p:nvSpPr>
          <p:spPr>
            <a:xfrm>
              <a:off x="4571990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13"/>
            <p:cNvSpPr/>
            <p:nvPr/>
          </p:nvSpPr>
          <p:spPr>
            <a:xfrm>
              <a:off x="6292327" y="-4550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13"/>
            <p:cNvSpPr/>
            <p:nvPr/>
          </p:nvSpPr>
          <p:spPr>
            <a:xfrm>
              <a:off x="6292327" y="1140477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13"/>
            <p:cNvSpPr/>
            <p:nvPr/>
          </p:nvSpPr>
          <p:spPr>
            <a:xfrm>
              <a:off x="5718882" y="228550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13"/>
            <p:cNvSpPr/>
            <p:nvPr/>
          </p:nvSpPr>
          <p:spPr>
            <a:xfrm>
              <a:off x="7431431" y="228550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13"/>
            <p:cNvSpPr/>
            <p:nvPr/>
          </p:nvSpPr>
          <p:spPr>
            <a:xfrm>
              <a:off x="7431431" y="3430531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13"/>
            <p:cNvSpPr/>
            <p:nvPr/>
          </p:nvSpPr>
          <p:spPr>
            <a:xfrm>
              <a:off x="6857986" y="4003045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13"/>
            <p:cNvSpPr/>
            <p:nvPr/>
          </p:nvSpPr>
          <p:spPr>
            <a:xfrm>
              <a:off x="8570535" y="567964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13"/>
            <p:cNvSpPr/>
            <p:nvPr/>
          </p:nvSpPr>
          <p:spPr>
            <a:xfrm>
              <a:off x="8570535" y="4575559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13"/>
            <p:cNvSpPr/>
            <p:nvPr/>
          </p:nvSpPr>
          <p:spPr>
            <a:xfrm>
              <a:off x="7997090" y="1140477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13"/>
            <p:cNvSpPr/>
            <p:nvPr/>
          </p:nvSpPr>
          <p:spPr>
            <a:xfrm>
              <a:off x="7997090" y="2858018"/>
              <a:ext cx="573300" cy="572400"/>
            </a:xfrm>
            <a:prstGeom prst="rect">
              <a:avLst/>
            </a:prstGeom>
            <a:solidFill>
              <a:srgbClr val="50B8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0" name="Google Shape;820;p13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821" name="Google Shape;821;p13"/>
            <p:cNvSpPr/>
            <p:nvPr/>
          </p:nvSpPr>
          <p:spPr>
            <a:xfrm>
              <a:off x="573433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13"/>
            <p:cNvSpPr/>
            <p:nvPr/>
          </p:nvSpPr>
          <p:spPr>
            <a:xfrm>
              <a:off x="0" y="171299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13"/>
            <p:cNvSpPr/>
            <p:nvPr/>
          </p:nvSpPr>
          <p:spPr>
            <a:xfrm>
              <a:off x="0" y="2858018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13"/>
            <p:cNvSpPr/>
            <p:nvPr/>
          </p:nvSpPr>
          <p:spPr>
            <a:xfrm>
              <a:off x="1720337" y="1140477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13"/>
            <p:cNvSpPr/>
            <p:nvPr/>
          </p:nvSpPr>
          <p:spPr>
            <a:xfrm>
              <a:off x="1146891" y="343053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13"/>
            <p:cNvSpPr/>
            <p:nvPr/>
          </p:nvSpPr>
          <p:spPr>
            <a:xfrm>
              <a:off x="2293783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13"/>
            <p:cNvSpPr/>
            <p:nvPr/>
          </p:nvSpPr>
          <p:spPr>
            <a:xfrm>
              <a:off x="2293783" y="228550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13"/>
            <p:cNvSpPr/>
            <p:nvPr/>
          </p:nvSpPr>
          <p:spPr>
            <a:xfrm>
              <a:off x="4014120" y="-4550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13"/>
            <p:cNvSpPr/>
            <p:nvPr/>
          </p:nvSpPr>
          <p:spPr>
            <a:xfrm>
              <a:off x="4014120" y="171299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13"/>
            <p:cNvSpPr/>
            <p:nvPr/>
          </p:nvSpPr>
          <p:spPr>
            <a:xfrm>
              <a:off x="3440674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13"/>
            <p:cNvSpPr/>
            <p:nvPr/>
          </p:nvSpPr>
          <p:spPr>
            <a:xfrm>
              <a:off x="3440674" y="343053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13"/>
            <p:cNvSpPr/>
            <p:nvPr/>
          </p:nvSpPr>
          <p:spPr>
            <a:xfrm>
              <a:off x="5145436" y="343053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13"/>
            <p:cNvSpPr/>
            <p:nvPr/>
          </p:nvSpPr>
          <p:spPr>
            <a:xfrm>
              <a:off x="5145436" y="4575559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13"/>
            <p:cNvSpPr/>
            <p:nvPr/>
          </p:nvSpPr>
          <p:spPr>
            <a:xfrm>
              <a:off x="4571990" y="228550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13"/>
            <p:cNvSpPr/>
            <p:nvPr/>
          </p:nvSpPr>
          <p:spPr>
            <a:xfrm>
              <a:off x="6292327" y="171299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13"/>
            <p:cNvSpPr/>
            <p:nvPr/>
          </p:nvSpPr>
          <p:spPr>
            <a:xfrm>
              <a:off x="5718882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13"/>
            <p:cNvSpPr/>
            <p:nvPr/>
          </p:nvSpPr>
          <p:spPr>
            <a:xfrm>
              <a:off x="7431431" y="171299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13"/>
            <p:cNvSpPr/>
            <p:nvPr/>
          </p:nvSpPr>
          <p:spPr>
            <a:xfrm>
              <a:off x="6857986" y="2858018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13"/>
            <p:cNvSpPr/>
            <p:nvPr/>
          </p:nvSpPr>
          <p:spPr>
            <a:xfrm>
              <a:off x="6857986" y="4575559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13"/>
            <p:cNvSpPr/>
            <p:nvPr/>
          </p:nvSpPr>
          <p:spPr>
            <a:xfrm>
              <a:off x="8570535" y="-4550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13"/>
            <p:cNvSpPr/>
            <p:nvPr/>
          </p:nvSpPr>
          <p:spPr>
            <a:xfrm>
              <a:off x="8570535" y="3430531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13"/>
            <p:cNvSpPr/>
            <p:nvPr/>
          </p:nvSpPr>
          <p:spPr>
            <a:xfrm>
              <a:off x="7997090" y="567964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13"/>
            <p:cNvSpPr/>
            <p:nvPr/>
          </p:nvSpPr>
          <p:spPr>
            <a:xfrm>
              <a:off x="7997090" y="4003045"/>
              <a:ext cx="573300" cy="572400"/>
            </a:xfrm>
            <a:prstGeom prst="rect">
              <a:avLst/>
            </a:prstGeom>
            <a:solidFill>
              <a:srgbClr val="2786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4" name="Google Shape;844;p13"/>
          <p:cNvGrpSpPr/>
          <p:nvPr/>
        </p:nvGrpSpPr>
        <p:grpSpPr>
          <a:xfrm>
            <a:off x="0" y="-4550"/>
            <a:ext cx="9143835" cy="5152509"/>
            <a:chOff x="0" y="-4550"/>
            <a:chExt cx="9143835" cy="5152509"/>
          </a:xfrm>
        </p:grpSpPr>
        <p:sp>
          <p:nvSpPr>
            <p:cNvPr id="845" name="Google Shape;845;p13"/>
            <p:cNvSpPr/>
            <p:nvPr/>
          </p:nvSpPr>
          <p:spPr>
            <a:xfrm>
              <a:off x="7997090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13"/>
            <p:cNvSpPr/>
            <p:nvPr/>
          </p:nvSpPr>
          <p:spPr>
            <a:xfrm>
              <a:off x="573433" y="228550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13"/>
            <p:cNvSpPr/>
            <p:nvPr/>
          </p:nvSpPr>
          <p:spPr>
            <a:xfrm>
              <a:off x="573433" y="4003045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13"/>
            <p:cNvSpPr/>
            <p:nvPr/>
          </p:nvSpPr>
          <p:spPr>
            <a:xfrm>
              <a:off x="0" y="1140477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13"/>
            <p:cNvSpPr/>
            <p:nvPr/>
          </p:nvSpPr>
          <p:spPr>
            <a:xfrm>
              <a:off x="1720337" y="171299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13"/>
            <p:cNvSpPr/>
            <p:nvPr/>
          </p:nvSpPr>
          <p:spPr>
            <a:xfrm>
              <a:off x="1720337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13"/>
            <p:cNvSpPr/>
            <p:nvPr/>
          </p:nvSpPr>
          <p:spPr>
            <a:xfrm>
              <a:off x="1146891" y="1140477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13"/>
            <p:cNvSpPr/>
            <p:nvPr/>
          </p:nvSpPr>
          <p:spPr>
            <a:xfrm>
              <a:off x="2867228" y="171299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13"/>
            <p:cNvSpPr/>
            <p:nvPr/>
          </p:nvSpPr>
          <p:spPr>
            <a:xfrm>
              <a:off x="2293783" y="1140477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13"/>
            <p:cNvSpPr/>
            <p:nvPr/>
          </p:nvSpPr>
          <p:spPr>
            <a:xfrm>
              <a:off x="2293783" y="2858018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13"/>
            <p:cNvSpPr/>
            <p:nvPr/>
          </p:nvSpPr>
          <p:spPr>
            <a:xfrm>
              <a:off x="4014120" y="2858018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13"/>
            <p:cNvSpPr/>
            <p:nvPr/>
          </p:nvSpPr>
          <p:spPr>
            <a:xfrm>
              <a:off x="3440674" y="1140477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13"/>
            <p:cNvSpPr/>
            <p:nvPr/>
          </p:nvSpPr>
          <p:spPr>
            <a:xfrm>
              <a:off x="3440674" y="4003045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13"/>
            <p:cNvSpPr/>
            <p:nvPr/>
          </p:nvSpPr>
          <p:spPr>
            <a:xfrm>
              <a:off x="5145436" y="2858018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13"/>
            <p:cNvSpPr/>
            <p:nvPr/>
          </p:nvSpPr>
          <p:spPr>
            <a:xfrm>
              <a:off x="4571990" y="343053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13"/>
            <p:cNvSpPr/>
            <p:nvPr/>
          </p:nvSpPr>
          <p:spPr>
            <a:xfrm>
              <a:off x="6292327" y="4575559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13"/>
            <p:cNvSpPr/>
            <p:nvPr/>
          </p:nvSpPr>
          <p:spPr>
            <a:xfrm>
              <a:off x="5718882" y="1140477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13"/>
            <p:cNvSpPr/>
            <p:nvPr/>
          </p:nvSpPr>
          <p:spPr>
            <a:xfrm>
              <a:off x="7431431" y="56796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13"/>
            <p:cNvSpPr/>
            <p:nvPr/>
          </p:nvSpPr>
          <p:spPr>
            <a:xfrm>
              <a:off x="6857986" y="-4550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13"/>
            <p:cNvSpPr/>
            <p:nvPr/>
          </p:nvSpPr>
          <p:spPr>
            <a:xfrm>
              <a:off x="6857986" y="171299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13"/>
            <p:cNvSpPr/>
            <p:nvPr/>
          </p:nvSpPr>
          <p:spPr>
            <a:xfrm>
              <a:off x="8570535" y="2285504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13"/>
            <p:cNvSpPr/>
            <p:nvPr/>
          </p:nvSpPr>
          <p:spPr>
            <a:xfrm>
              <a:off x="7997090" y="3430531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13"/>
            <p:cNvSpPr/>
            <p:nvPr/>
          </p:nvSpPr>
          <p:spPr>
            <a:xfrm>
              <a:off x="4571990" y="-4550"/>
              <a:ext cx="573300" cy="572400"/>
            </a:xfrm>
            <a:prstGeom prst="rect">
              <a:avLst/>
            </a:prstGeom>
            <a:solidFill>
              <a:srgbClr val="5FBB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 mosaic small">
  <p:cSld name="BLANK_1"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14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70" name="Google Shape;870;p14"/>
          <p:cNvGrpSpPr/>
          <p:nvPr/>
        </p:nvGrpSpPr>
        <p:grpSpPr>
          <a:xfrm>
            <a:off x="0" y="-4550"/>
            <a:ext cx="9176752" cy="5171054"/>
            <a:chOff x="0" y="-4550"/>
            <a:chExt cx="9176752" cy="5171054"/>
          </a:xfrm>
        </p:grpSpPr>
        <p:grpSp>
          <p:nvGrpSpPr>
            <p:cNvPr id="871" name="Google Shape;871;p14"/>
            <p:cNvGrpSpPr/>
            <p:nvPr/>
          </p:nvGrpSpPr>
          <p:grpSpPr>
            <a:xfrm>
              <a:off x="0" y="-4550"/>
              <a:ext cx="4588377" cy="2585529"/>
              <a:chOff x="0" y="-4550"/>
              <a:chExt cx="9143835" cy="5152509"/>
            </a:xfrm>
          </p:grpSpPr>
          <p:sp>
            <p:nvSpPr>
              <p:cNvPr id="872" name="Google Shape;872;p14"/>
              <p:cNvSpPr/>
              <p:nvPr/>
            </p:nvSpPr>
            <p:spPr>
              <a:xfrm>
                <a:off x="3440674" y="4575559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3" name="Google Shape;873;p14"/>
              <p:cNvSpPr/>
              <p:nvPr/>
            </p:nvSpPr>
            <p:spPr>
              <a:xfrm>
                <a:off x="573433" y="-4550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14"/>
              <p:cNvSpPr/>
              <p:nvPr/>
            </p:nvSpPr>
            <p:spPr>
              <a:xfrm>
                <a:off x="573433" y="343053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14"/>
              <p:cNvSpPr/>
              <p:nvPr/>
            </p:nvSpPr>
            <p:spPr>
              <a:xfrm>
                <a:off x="0" y="567964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6" name="Google Shape;876;p14"/>
              <p:cNvSpPr/>
              <p:nvPr/>
            </p:nvSpPr>
            <p:spPr>
              <a:xfrm>
                <a:off x="0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7" name="Google Shape;877;p14"/>
              <p:cNvSpPr/>
              <p:nvPr/>
            </p:nvSpPr>
            <p:spPr>
              <a:xfrm>
                <a:off x="1720337" y="-4550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8" name="Google Shape;878;p14"/>
              <p:cNvSpPr/>
              <p:nvPr/>
            </p:nvSpPr>
            <p:spPr>
              <a:xfrm>
                <a:off x="1720337" y="343053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9" name="Google Shape;879;p14"/>
              <p:cNvSpPr/>
              <p:nvPr/>
            </p:nvSpPr>
            <p:spPr>
              <a:xfrm>
                <a:off x="1146891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0" name="Google Shape;880;p14"/>
              <p:cNvSpPr/>
              <p:nvPr/>
            </p:nvSpPr>
            <p:spPr>
              <a:xfrm>
                <a:off x="1146891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1" name="Google Shape;881;p14"/>
              <p:cNvSpPr/>
              <p:nvPr/>
            </p:nvSpPr>
            <p:spPr>
              <a:xfrm>
                <a:off x="2867228" y="567964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2" name="Google Shape;882;p14"/>
              <p:cNvSpPr/>
              <p:nvPr/>
            </p:nvSpPr>
            <p:spPr>
              <a:xfrm>
                <a:off x="2867228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3" name="Google Shape;883;p14"/>
              <p:cNvSpPr/>
              <p:nvPr/>
            </p:nvSpPr>
            <p:spPr>
              <a:xfrm>
                <a:off x="2293783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4" name="Google Shape;884;p14"/>
              <p:cNvSpPr/>
              <p:nvPr/>
            </p:nvSpPr>
            <p:spPr>
              <a:xfrm>
                <a:off x="4014120" y="1140477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5" name="Google Shape;885;p14"/>
              <p:cNvSpPr/>
              <p:nvPr/>
            </p:nvSpPr>
            <p:spPr>
              <a:xfrm>
                <a:off x="3440674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6" name="Google Shape;886;p14"/>
              <p:cNvSpPr/>
              <p:nvPr/>
            </p:nvSpPr>
            <p:spPr>
              <a:xfrm>
                <a:off x="5145436" y="1140477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7" name="Google Shape;887;p14"/>
              <p:cNvSpPr/>
              <p:nvPr/>
            </p:nvSpPr>
            <p:spPr>
              <a:xfrm>
                <a:off x="5145436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8" name="Google Shape;888;p14"/>
              <p:cNvSpPr/>
              <p:nvPr/>
            </p:nvSpPr>
            <p:spPr>
              <a:xfrm>
                <a:off x="4571990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9" name="Google Shape;889;p14"/>
              <p:cNvSpPr/>
              <p:nvPr/>
            </p:nvSpPr>
            <p:spPr>
              <a:xfrm>
                <a:off x="6292327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0" name="Google Shape;890;p14"/>
              <p:cNvSpPr/>
              <p:nvPr/>
            </p:nvSpPr>
            <p:spPr>
              <a:xfrm>
                <a:off x="5718882" y="343053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1" name="Google Shape;891;p14"/>
              <p:cNvSpPr/>
              <p:nvPr/>
            </p:nvSpPr>
            <p:spPr>
              <a:xfrm>
                <a:off x="5718882" y="4575559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2" name="Google Shape;892;p14"/>
              <p:cNvSpPr/>
              <p:nvPr/>
            </p:nvSpPr>
            <p:spPr>
              <a:xfrm>
                <a:off x="7431431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3" name="Google Shape;893;p14"/>
              <p:cNvSpPr/>
              <p:nvPr/>
            </p:nvSpPr>
            <p:spPr>
              <a:xfrm>
                <a:off x="6857986" y="1140477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4" name="Google Shape;894;p14"/>
              <p:cNvSpPr/>
              <p:nvPr/>
            </p:nvSpPr>
            <p:spPr>
              <a:xfrm>
                <a:off x="8570535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5" name="Google Shape;895;p14"/>
              <p:cNvSpPr/>
              <p:nvPr/>
            </p:nvSpPr>
            <p:spPr>
              <a:xfrm>
                <a:off x="8570535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6" name="Google Shape;896;p14"/>
              <p:cNvSpPr/>
              <p:nvPr/>
            </p:nvSpPr>
            <p:spPr>
              <a:xfrm>
                <a:off x="7997090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97" name="Google Shape;897;p14"/>
            <p:cNvGrpSpPr/>
            <p:nvPr/>
          </p:nvGrpSpPr>
          <p:grpSpPr>
            <a:xfrm rot="10800000">
              <a:off x="4588375" y="-4550"/>
              <a:ext cx="4588377" cy="2585529"/>
              <a:chOff x="0" y="-4550"/>
              <a:chExt cx="9143835" cy="5152509"/>
            </a:xfrm>
          </p:grpSpPr>
          <p:sp>
            <p:nvSpPr>
              <p:cNvPr id="898" name="Google Shape;898;p14"/>
              <p:cNvSpPr/>
              <p:nvPr/>
            </p:nvSpPr>
            <p:spPr>
              <a:xfrm>
                <a:off x="3440674" y="4575559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14"/>
              <p:cNvSpPr/>
              <p:nvPr/>
            </p:nvSpPr>
            <p:spPr>
              <a:xfrm>
                <a:off x="573433" y="-4550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14"/>
              <p:cNvSpPr/>
              <p:nvPr/>
            </p:nvSpPr>
            <p:spPr>
              <a:xfrm>
                <a:off x="573433" y="343053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14"/>
              <p:cNvSpPr/>
              <p:nvPr/>
            </p:nvSpPr>
            <p:spPr>
              <a:xfrm>
                <a:off x="0" y="567964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14"/>
              <p:cNvSpPr/>
              <p:nvPr/>
            </p:nvSpPr>
            <p:spPr>
              <a:xfrm>
                <a:off x="0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14"/>
              <p:cNvSpPr/>
              <p:nvPr/>
            </p:nvSpPr>
            <p:spPr>
              <a:xfrm>
                <a:off x="1720337" y="-4550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14"/>
              <p:cNvSpPr/>
              <p:nvPr/>
            </p:nvSpPr>
            <p:spPr>
              <a:xfrm>
                <a:off x="1720337" y="343053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14"/>
              <p:cNvSpPr/>
              <p:nvPr/>
            </p:nvSpPr>
            <p:spPr>
              <a:xfrm>
                <a:off x="1146891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14"/>
              <p:cNvSpPr/>
              <p:nvPr/>
            </p:nvSpPr>
            <p:spPr>
              <a:xfrm>
                <a:off x="1146891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14"/>
              <p:cNvSpPr/>
              <p:nvPr/>
            </p:nvSpPr>
            <p:spPr>
              <a:xfrm>
                <a:off x="2867228" y="567964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8" name="Google Shape;908;p14"/>
              <p:cNvSpPr/>
              <p:nvPr/>
            </p:nvSpPr>
            <p:spPr>
              <a:xfrm>
                <a:off x="2867228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909;p14"/>
              <p:cNvSpPr/>
              <p:nvPr/>
            </p:nvSpPr>
            <p:spPr>
              <a:xfrm>
                <a:off x="2293783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0" name="Google Shape;910;p14"/>
              <p:cNvSpPr/>
              <p:nvPr/>
            </p:nvSpPr>
            <p:spPr>
              <a:xfrm>
                <a:off x="4014120" y="1140477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1" name="Google Shape;911;p14"/>
              <p:cNvSpPr/>
              <p:nvPr/>
            </p:nvSpPr>
            <p:spPr>
              <a:xfrm>
                <a:off x="3440674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912;p14"/>
              <p:cNvSpPr/>
              <p:nvPr/>
            </p:nvSpPr>
            <p:spPr>
              <a:xfrm>
                <a:off x="5145436" y="1140477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3" name="Google Shape;913;p14"/>
              <p:cNvSpPr/>
              <p:nvPr/>
            </p:nvSpPr>
            <p:spPr>
              <a:xfrm>
                <a:off x="5145436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4" name="Google Shape;914;p14"/>
              <p:cNvSpPr/>
              <p:nvPr/>
            </p:nvSpPr>
            <p:spPr>
              <a:xfrm>
                <a:off x="4571990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14"/>
              <p:cNvSpPr/>
              <p:nvPr/>
            </p:nvSpPr>
            <p:spPr>
              <a:xfrm>
                <a:off x="6292327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916;p14"/>
              <p:cNvSpPr/>
              <p:nvPr/>
            </p:nvSpPr>
            <p:spPr>
              <a:xfrm>
                <a:off x="5718882" y="343053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14"/>
              <p:cNvSpPr/>
              <p:nvPr/>
            </p:nvSpPr>
            <p:spPr>
              <a:xfrm>
                <a:off x="5718882" y="4575559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14"/>
              <p:cNvSpPr/>
              <p:nvPr/>
            </p:nvSpPr>
            <p:spPr>
              <a:xfrm>
                <a:off x="7431431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9" name="Google Shape;919;p14"/>
              <p:cNvSpPr/>
              <p:nvPr/>
            </p:nvSpPr>
            <p:spPr>
              <a:xfrm>
                <a:off x="6857986" y="1140477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0" name="Google Shape;920;p14"/>
              <p:cNvSpPr/>
              <p:nvPr/>
            </p:nvSpPr>
            <p:spPr>
              <a:xfrm>
                <a:off x="8570535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1" name="Google Shape;921;p14"/>
              <p:cNvSpPr/>
              <p:nvPr/>
            </p:nvSpPr>
            <p:spPr>
              <a:xfrm>
                <a:off x="8570535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2" name="Google Shape;922;p14"/>
              <p:cNvSpPr/>
              <p:nvPr/>
            </p:nvSpPr>
            <p:spPr>
              <a:xfrm>
                <a:off x="7997090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3" name="Google Shape;923;p14"/>
            <p:cNvGrpSpPr/>
            <p:nvPr/>
          </p:nvGrpSpPr>
          <p:grpSpPr>
            <a:xfrm>
              <a:off x="0" y="2580975"/>
              <a:ext cx="4588377" cy="2585529"/>
              <a:chOff x="0" y="-4550"/>
              <a:chExt cx="9143835" cy="5152509"/>
            </a:xfrm>
          </p:grpSpPr>
          <p:sp>
            <p:nvSpPr>
              <p:cNvPr id="924" name="Google Shape;924;p14"/>
              <p:cNvSpPr/>
              <p:nvPr/>
            </p:nvSpPr>
            <p:spPr>
              <a:xfrm>
                <a:off x="3440674" y="4575559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5" name="Google Shape;925;p14"/>
              <p:cNvSpPr/>
              <p:nvPr/>
            </p:nvSpPr>
            <p:spPr>
              <a:xfrm>
                <a:off x="573433" y="-4550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14"/>
              <p:cNvSpPr/>
              <p:nvPr/>
            </p:nvSpPr>
            <p:spPr>
              <a:xfrm>
                <a:off x="573433" y="343053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14"/>
              <p:cNvSpPr/>
              <p:nvPr/>
            </p:nvSpPr>
            <p:spPr>
              <a:xfrm>
                <a:off x="0" y="567964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14"/>
              <p:cNvSpPr/>
              <p:nvPr/>
            </p:nvSpPr>
            <p:spPr>
              <a:xfrm>
                <a:off x="0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14"/>
              <p:cNvSpPr/>
              <p:nvPr/>
            </p:nvSpPr>
            <p:spPr>
              <a:xfrm>
                <a:off x="1720337" y="-4550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0" name="Google Shape;930;p14"/>
              <p:cNvSpPr/>
              <p:nvPr/>
            </p:nvSpPr>
            <p:spPr>
              <a:xfrm>
                <a:off x="1720337" y="343053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1" name="Google Shape;931;p14"/>
              <p:cNvSpPr/>
              <p:nvPr/>
            </p:nvSpPr>
            <p:spPr>
              <a:xfrm>
                <a:off x="1146891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14"/>
              <p:cNvSpPr/>
              <p:nvPr/>
            </p:nvSpPr>
            <p:spPr>
              <a:xfrm>
                <a:off x="1146891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3" name="Google Shape;933;p14"/>
              <p:cNvSpPr/>
              <p:nvPr/>
            </p:nvSpPr>
            <p:spPr>
              <a:xfrm>
                <a:off x="2867228" y="567964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4" name="Google Shape;934;p14"/>
              <p:cNvSpPr/>
              <p:nvPr/>
            </p:nvSpPr>
            <p:spPr>
              <a:xfrm>
                <a:off x="2867228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14"/>
              <p:cNvSpPr/>
              <p:nvPr/>
            </p:nvSpPr>
            <p:spPr>
              <a:xfrm>
                <a:off x="2293783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14"/>
              <p:cNvSpPr/>
              <p:nvPr/>
            </p:nvSpPr>
            <p:spPr>
              <a:xfrm>
                <a:off x="4014120" y="1140477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14"/>
              <p:cNvSpPr/>
              <p:nvPr/>
            </p:nvSpPr>
            <p:spPr>
              <a:xfrm>
                <a:off x="3440674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14"/>
              <p:cNvSpPr/>
              <p:nvPr/>
            </p:nvSpPr>
            <p:spPr>
              <a:xfrm>
                <a:off x="5145436" y="1140477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14"/>
              <p:cNvSpPr/>
              <p:nvPr/>
            </p:nvSpPr>
            <p:spPr>
              <a:xfrm>
                <a:off x="5145436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14"/>
              <p:cNvSpPr/>
              <p:nvPr/>
            </p:nvSpPr>
            <p:spPr>
              <a:xfrm>
                <a:off x="4571990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14"/>
              <p:cNvSpPr/>
              <p:nvPr/>
            </p:nvSpPr>
            <p:spPr>
              <a:xfrm>
                <a:off x="6292327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14"/>
              <p:cNvSpPr/>
              <p:nvPr/>
            </p:nvSpPr>
            <p:spPr>
              <a:xfrm>
                <a:off x="5718882" y="343053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14"/>
              <p:cNvSpPr/>
              <p:nvPr/>
            </p:nvSpPr>
            <p:spPr>
              <a:xfrm>
                <a:off x="5718882" y="4575559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14"/>
              <p:cNvSpPr/>
              <p:nvPr/>
            </p:nvSpPr>
            <p:spPr>
              <a:xfrm>
                <a:off x="7431431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14"/>
              <p:cNvSpPr/>
              <p:nvPr/>
            </p:nvSpPr>
            <p:spPr>
              <a:xfrm>
                <a:off x="6857986" y="1140477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14"/>
              <p:cNvSpPr/>
              <p:nvPr/>
            </p:nvSpPr>
            <p:spPr>
              <a:xfrm>
                <a:off x="8570535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14"/>
              <p:cNvSpPr/>
              <p:nvPr/>
            </p:nvSpPr>
            <p:spPr>
              <a:xfrm>
                <a:off x="8570535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14"/>
              <p:cNvSpPr/>
              <p:nvPr/>
            </p:nvSpPr>
            <p:spPr>
              <a:xfrm>
                <a:off x="7997090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9" name="Google Shape;949;p14"/>
            <p:cNvGrpSpPr/>
            <p:nvPr/>
          </p:nvGrpSpPr>
          <p:grpSpPr>
            <a:xfrm rot="10800000" flipH="1">
              <a:off x="4588375" y="2580975"/>
              <a:ext cx="4588377" cy="2585529"/>
              <a:chOff x="0" y="-4550"/>
              <a:chExt cx="9143835" cy="5152509"/>
            </a:xfrm>
          </p:grpSpPr>
          <p:sp>
            <p:nvSpPr>
              <p:cNvPr id="950" name="Google Shape;950;p14"/>
              <p:cNvSpPr/>
              <p:nvPr/>
            </p:nvSpPr>
            <p:spPr>
              <a:xfrm>
                <a:off x="3440674" y="4575559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" name="Google Shape;951;p14"/>
              <p:cNvSpPr/>
              <p:nvPr/>
            </p:nvSpPr>
            <p:spPr>
              <a:xfrm>
                <a:off x="573433" y="-4550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" name="Google Shape;952;p14"/>
              <p:cNvSpPr/>
              <p:nvPr/>
            </p:nvSpPr>
            <p:spPr>
              <a:xfrm>
                <a:off x="573433" y="343053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" name="Google Shape;953;p14"/>
              <p:cNvSpPr/>
              <p:nvPr/>
            </p:nvSpPr>
            <p:spPr>
              <a:xfrm>
                <a:off x="0" y="567964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" name="Google Shape;954;p14"/>
              <p:cNvSpPr/>
              <p:nvPr/>
            </p:nvSpPr>
            <p:spPr>
              <a:xfrm>
                <a:off x="0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" name="Google Shape;955;p14"/>
              <p:cNvSpPr/>
              <p:nvPr/>
            </p:nvSpPr>
            <p:spPr>
              <a:xfrm>
                <a:off x="1720337" y="-4550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" name="Google Shape;956;p14"/>
              <p:cNvSpPr/>
              <p:nvPr/>
            </p:nvSpPr>
            <p:spPr>
              <a:xfrm>
                <a:off x="1720337" y="343053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" name="Google Shape;957;p14"/>
              <p:cNvSpPr/>
              <p:nvPr/>
            </p:nvSpPr>
            <p:spPr>
              <a:xfrm>
                <a:off x="1146891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" name="Google Shape;958;p14"/>
              <p:cNvSpPr/>
              <p:nvPr/>
            </p:nvSpPr>
            <p:spPr>
              <a:xfrm>
                <a:off x="1146891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" name="Google Shape;959;p14"/>
              <p:cNvSpPr/>
              <p:nvPr/>
            </p:nvSpPr>
            <p:spPr>
              <a:xfrm>
                <a:off x="2867228" y="567964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" name="Google Shape;960;p14"/>
              <p:cNvSpPr/>
              <p:nvPr/>
            </p:nvSpPr>
            <p:spPr>
              <a:xfrm>
                <a:off x="2867228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" name="Google Shape;961;p14"/>
              <p:cNvSpPr/>
              <p:nvPr/>
            </p:nvSpPr>
            <p:spPr>
              <a:xfrm>
                <a:off x="2293783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" name="Google Shape;962;p14"/>
              <p:cNvSpPr/>
              <p:nvPr/>
            </p:nvSpPr>
            <p:spPr>
              <a:xfrm>
                <a:off x="4014120" y="1140477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" name="Google Shape;963;p14"/>
              <p:cNvSpPr/>
              <p:nvPr/>
            </p:nvSpPr>
            <p:spPr>
              <a:xfrm>
                <a:off x="3440674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" name="Google Shape;964;p14"/>
              <p:cNvSpPr/>
              <p:nvPr/>
            </p:nvSpPr>
            <p:spPr>
              <a:xfrm>
                <a:off x="5145436" y="1140477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" name="Google Shape;965;p14"/>
              <p:cNvSpPr/>
              <p:nvPr/>
            </p:nvSpPr>
            <p:spPr>
              <a:xfrm>
                <a:off x="5145436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" name="Google Shape;966;p14"/>
              <p:cNvSpPr/>
              <p:nvPr/>
            </p:nvSpPr>
            <p:spPr>
              <a:xfrm>
                <a:off x="4571990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" name="Google Shape;967;p14"/>
              <p:cNvSpPr/>
              <p:nvPr/>
            </p:nvSpPr>
            <p:spPr>
              <a:xfrm>
                <a:off x="6292327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" name="Google Shape;968;p14"/>
              <p:cNvSpPr/>
              <p:nvPr/>
            </p:nvSpPr>
            <p:spPr>
              <a:xfrm>
                <a:off x="5718882" y="343053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" name="Google Shape;969;p14"/>
              <p:cNvSpPr/>
              <p:nvPr/>
            </p:nvSpPr>
            <p:spPr>
              <a:xfrm>
                <a:off x="5718882" y="4575559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" name="Google Shape;970;p14"/>
              <p:cNvSpPr/>
              <p:nvPr/>
            </p:nvSpPr>
            <p:spPr>
              <a:xfrm>
                <a:off x="7431431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" name="Google Shape;971;p14"/>
              <p:cNvSpPr/>
              <p:nvPr/>
            </p:nvSpPr>
            <p:spPr>
              <a:xfrm>
                <a:off x="6857986" y="1140477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" name="Google Shape;972;p14"/>
              <p:cNvSpPr/>
              <p:nvPr/>
            </p:nvSpPr>
            <p:spPr>
              <a:xfrm>
                <a:off x="8570535" y="2858018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3" name="Google Shape;973;p14"/>
              <p:cNvSpPr/>
              <p:nvPr/>
            </p:nvSpPr>
            <p:spPr>
              <a:xfrm>
                <a:off x="8570535" y="4003045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" name="Google Shape;974;p14"/>
              <p:cNvSpPr/>
              <p:nvPr/>
            </p:nvSpPr>
            <p:spPr>
              <a:xfrm>
                <a:off x="7997090" y="1712991"/>
                <a:ext cx="573300" cy="572400"/>
              </a:xfrm>
              <a:prstGeom prst="rect">
                <a:avLst/>
              </a:prstGeom>
              <a:solidFill>
                <a:srgbClr val="9ED1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75" name="Google Shape;975;p14"/>
          <p:cNvGrpSpPr/>
          <p:nvPr/>
        </p:nvGrpSpPr>
        <p:grpSpPr>
          <a:xfrm>
            <a:off x="0" y="-4550"/>
            <a:ext cx="9176752" cy="5171054"/>
            <a:chOff x="0" y="-4550"/>
            <a:chExt cx="9176752" cy="5171054"/>
          </a:xfrm>
        </p:grpSpPr>
        <p:grpSp>
          <p:nvGrpSpPr>
            <p:cNvPr id="976" name="Google Shape;976;p14"/>
            <p:cNvGrpSpPr/>
            <p:nvPr/>
          </p:nvGrpSpPr>
          <p:grpSpPr>
            <a:xfrm>
              <a:off x="0" y="-4550"/>
              <a:ext cx="4588377" cy="2585529"/>
              <a:chOff x="0" y="-4550"/>
              <a:chExt cx="9143835" cy="5152509"/>
            </a:xfrm>
          </p:grpSpPr>
          <p:sp>
            <p:nvSpPr>
              <p:cNvPr id="977" name="Google Shape;977;p14"/>
              <p:cNvSpPr/>
              <p:nvPr/>
            </p:nvSpPr>
            <p:spPr>
              <a:xfrm>
                <a:off x="573433" y="1140477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14"/>
              <p:cNvSpPr/>
              <p:nvPr/>
            </p:nvSpPr>
            <p:spPr>
              <a:xfrm>
                <a:off x="573433" y="4575559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14"/>
              <p:cNvSpPr/>
              <p:nvPr/>
            </p:nvSpPr>
            <p:spPr>
              <a:xfrm>
                <a:off x="0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14"/>
              <p:cNvSpPr/>
              <p:nvPr/>
            </p:nvSpPr>
            <p:spPr>
              <a:xfrm>
                <a:off x="1720337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14"/>
              <p:cNvSpPr/>
              <p:nvPr/>
            </p:nvSpPr>
            <p:spPr>
              <a:xfrm>
                <a:off x="1146891" y="56796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982;p14"/>
              <p:cNvSpPr/>
              <p:nvPr/>
            </p:nvSpPr>
            <p:spPr>
              <a:xfrm>
                <a:off x="1146891" y="2858018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3" name="Google Shape;983;p14"/>
              <p:cNvSpPr/>
              <p:nvPr/>
            </p:nvSpPr>
            <p:spPr>
              <a:xfrm>
                <a:off x="2867228" y="-4550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" name="Google Shape;984;p14"/>
              <p:cNvSpPr/>
              <p:nvPr/>
            </p:nvSpPr>
            <p:spPr>
              <a:xfrm>
                <a:off x="2867228" y="2858018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985;p14"/>
              <p:cNvSpPr/>
              <p:nvPr/>
            </p:nvSpPr>
            <p:spPr>
              <a:xfrm>
                <a:off x="2867228" y="4575559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" name="Google Shape;986;p14"/>
              <p:cNvSpPr/>
              <p:nvPr/>
            </p:nvSpPr>
            <p:spPr>
              <a:xfrm>
                <a:off x="2293783" y="343053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987;p14"/>
              <p:cNvSpPr/>
              <p:nvPr/>
            </p:nvSpPr>
            <p:spPr>
              <a:xfrm>
                <a:off x="4014120" y="56796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14"/>
              <p:cNvSpPr/>
              <p:nvPr/>
            </p:nvSpPr>
            <p:spPr>
              <a:xfrm>
                <a:off x="4014120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14"/>
              <p:cNvSpPr/>
              <p:nvPr/>
            </p:nvSpPr>
            <p:spPr>
              <a:xfrm>
                <a:off x="4014120" y="343053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14"/>
              <p:cNvSpPr/>
              <p:nvPr/>
            </p:nvSpPr>
            <p:spPr>
              <a:xfrm>
                <a:off x="4571990" y="171299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991;p14"/>
              <p:cNvSpPr/>
              <p:nvPr/>
            </p:nvSpPr>
            <p:spPr>
              <a:xfrm>
                <a:off x="4571990" y="4003045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2" name="Google Shape;992;p14"/>
              <p:cNvSpPr/>
              <p:nvPr/>
            </p:nvSpPr>
            <p:spPr>
              <a:xfrm>
                <a:off x="6292327" y="56796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14"/>
              <p:cNvSpPr/>
              <p:nvPr/>
            </p:nvSpPr>
            <p:spPr>
              <a:xfrm>
                <a:off x="6292327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14"/>
              <p:cNvSpPr/>
              <p:nvPr/>
            </p:nvSpPr>
            <p:spPr>
              <a:xfrm>
                <a:off x="6292327" y="4003045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995;p14"/>
              <p:cNvSpPr/>
              <p:nvPr/>
            </p:nvSpPr>
            <p:spPr>
              <a:xfrm>
                <a:off x="5718882" y="-4550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996;p14"/>
              <p:cNvSpPr/>
              <p:nvPr/>
            </p:nvSpPr>
            <p:spPr>
              <a:xfrm>
                <a:off x="5718882" y="171299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14"/>
              <p:cNvSpPr/>
              <p:nvPr/>
            </p:nvSpPr>
            <p:spPr>
              <a:xfrm>
                <a:off x="7431431" y="4003045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14"/>
              <p:cNvSpPr/>
              <p:nvPr/>
            </p:nvSpPr>
            <p:spPr>
              <a:xfrm>
                <a:off x="6857986" y="343053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9" name="Google Shape;999;p14"/>
              <p:cNvSpPr/>
              <p:nvPr/>
            </p:nvSpPr>
            <p:spPr>
              <a:xfrm>
                <a:off x="8570535" y="171299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1000;p14"/>
              <p:cNvSpPr/>
              <p:nvPr/>
            </p:nvSpPr>
            <p:spPr>
              <a:xfrm>
                <a:off x="5718882" y="2858018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01" name="Google Shape;1001;p14"/>
            <p:cNvGrpSpPr/>
            <p:nvPr/>
          </p:nvGrpSpPr>
          <p:grpSpPr>
            <a:xfrm rot="10800000">
              <a:off x="4588375" y="-4550"/>
              <a:ext cx="4588377" cy="2585529"/>
              <a:chOff x="0" y="-4550"/>
              <a:chExt cx="9143835" cy="5152509"/>
            </a:xfrm>
          </p:grpSpPr>
          <p:sp>
            <p:nvSpPr>
              <p:cNvPr id="1002" name="Google Shape;1002;p14"/>
              <p:cNvSpPr/>
              <p:nvPr/>
            </p:nvSpPr>
            <p:spPr>
              <a:xfrm>
                <a:off x="573433" y="1140477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14"/>
              <p:cNvSpPr/>
              <p:nvPr/>
            </p:nvSpPr>
            <p:spPr>
              <a:xfrm>
                <a:off x="573433" y="4575559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14"/>
              <p:cNvSpPr/>
              <p:nvPr/>
            </p:nvSpPr>
            <p:spPr>
              <a:xfrm>
                <a:off x="0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14"/>
              <p:cNvSpPr/>
              <p:nvPr/>
            </p:nvSpPr>
            <p:spPr>
              <a:xfrm>
                <a:off x="1720337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14"/>
              <p:cNvSpPr/>
              <p:nvPr/>
            </p:nvSpPr>
            <p:spPr>
              <a:xfrm>
                <a:off x="1146891" y="56796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14"/>
              <p:cNvSpPr/>
              <p:nvPr/>
            </p:nvSpPr>
            <p:spPr>
              <a:xfrm>
                <a:off x="1146891" y="2858018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14"/>
              <p:cNvSpPr/>
              <p:nvPr/>
            </p:nvSpPr>
            <p:spPr>
              <a:xfrm>
                <a:off x="2867228" y="-4550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14"/>
              <p:cNvSpPr/>
              <p:nvPr/>
            </p:nvSpPr>
            <p:spPr>
              <a:xfrm>
                <a:off x="2867228" y="2858018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14"/>
              <p:cNvSpPr/>
              <p:nvPr/>
            </p:nvSpPr>
            <p:spPr>
              <a:xfrm>
                <a:off x="2867228" y="4575559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14"/>
              <p:cNvSpPr/>
              <p:nvPr/>
            </p:nvSpPr>
            <p:spPr>
              <a:xfrm>
                <a:off x="2293783" y="343053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14"/>
              <p:cNvSpPr/>
              <p:nvPr/>
            </p:nvSpPr>
            <p:spPr>
              <a:xfrm>
                <a:off x="4014120" y="56796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3" name="Google Shape;1013;p14"/>
              <p:cNvSpPr/>
              <p:nvPr/>
            </p:nvSpPr>
            <p:spPr>
              <a:xfrm>
                <a:off x="4014120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14"/>
              <p:cNvSpPr/>
              <p:nvPr/>
            </p:nvSpPr>
            <p:spPr>
              <a:xfrm>
                <a:off x="4014120" y="343053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14"/>
              <p:cNvSpPr/>
              <p:nvPr/>
            </p:nvSpPr>
            <p:spPr>
              <a:xfrm>
                <a:off x="4571990" y="171299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6" name="Google Shape;1016;p14"/>
              <p:cNvSpPr/>
              <p:nvPr/>
            </p:nvSpPr>
            <p:spPr>
              <a:xfrm>
                <a:off x="4571990" y="4003045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7" name="Google Shape;1017;p14"/>
              <p:cNvSpPr/>
              <p:nvPr/>
            </p:nvSpPr>
            <p:spPr>
              <a:xfrm>
                <a:off x="6292327" y="56796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8" name="Google Shape;1018;p14"/>
              <p:cNvSpPr/>
              <p:nvPr/>
            </p:nvSpPr>
            <p:spPr>
              <a:xfrm>
                <a:off x="6292327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14"/>
              <p:cNvSpPr/>
              <p:nvPr/>
            </p:nvSpPr>
            <p:spPr>
              <a:xfrm>
                <a:off x="6292327" y="4003045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14"/>
              <p:cNvSpPr/>
              <p:nvPr/>
            </p:nvSpPr>
            <p:spPr>
              <a:xfrm>
                <a:off x="5718882" y="-4550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14"/>
              <p:cNvSpPr/>
              <p:nvPr/>
            </p:nvSpPr>
            <p:spPr>
              <a:xfrm>
                <a:off x="5718882" y="171299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2" name="Google Shape;1022;p14"/>
              <p:cNvSpPr/>
              <p:nvPr/>
            </p:nvSpPr>
            <p:spPr>
              <a:xfrm>
                <a:off x="7431431" y="4003045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3" name="Google Shape;1023;p14"/>
              <p:cNvSpPr/>
              <p:nvPr/>
            </p:nvSpPr>
            <p:spPr>
              <a:xfrm>
                <a:off x="6857986" y="343053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4" name="Google Shape;1024;p14"/>
              <p:cNvSpPr/>
              <p:nvPr/>
            </p:nvSpPr>
            <p:spPr>
              <a:xfrm>
                <a:off x="8570535" y="171299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14"/>
              <p:cNvSpPr/>
              <p:nvPr/>
            </p:nvSpPr>
            <p:spPr>
              <a:xfrm>
                <a:off x="5718882" y="2858018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26" name="Google Shape;1026;p14"/>
            <p:cNvGrpSpPr/>
            <p:nvPr/>
          </p:nvGrpSpPr>
          <p:grpSpPr>
            <a:xfrm>
              <a:off x="0" y="2580975"/>
              <a:ext cx="4588377" cy="2585529"/>
              <a:chOff x="0" y="-4550"/>
              <a:chExt cx="9143835" cy="5152509"/>
            </a:xfrm>
          </p:grpSpPr>
          <p:sp>
            <p:nvSpPr>
              <p:cNvPr id="1027" name="Google Shape;1027;p14"/>
              <p:cNvSpPr/>
              <p:nvPr/>
            </p:nvSpPr>
            <p:spPr>
              <a:xfrm>
                <a:off x="573433" y="1140477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" name="Google Shape;1028;p14"/>
              <p:cNvSpPr/>
              <p:nvPr/>
            </p:nvSpPr>
            <p:spPr>
              <a:xfrm>
                <a:off x="573433" y="4575559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" name="Google Shape;1029;p14"/>
              <p:cNvSpPr/>
              <p:nvPr/>
            </p:nvSpPr>
            <p:spPr>
              <a:xfrm>
                <a:off x="0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" name="Google Shape;1030;p14"/>
              <p:cNvSpPr/>
              <p:nvPr/>
            </p:nvSpPr>
            <p:spPr>
              <a:xfrm>
                <a:off x="1720337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" name="Google Shape;1031;p14"/>
              <p:cNvSpPr/>
              <p:nvPr/>
            </p:nvSpPr>
            <p:spPr>
              <a:xfrm>
                <a:off x="1146891" y="56796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2" name="Google Shape;1032;p14"/>
              <p:cNvSpPr/>
              <p:nvPr/>
            </p:nvSpPr>
            <p:spPr>
              <a:xfrm>
                <a:off x="1146891" y="2858018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3" name="Google Shape;1033;p14"/>
              <p:cNvSpPr/>
              <p:nvPr/>
            </p:nvSpPr>
            <p:spPr>
              <a:xfrm>
                <a:off x="2867228" y="-4550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4" name="Google Shape;1034;p14"/>
              <p:cNvSpPr/>
              <p:nvPr/>
            </p:nvSpPr>
            <p:spPr>
              <a:xfrm>
                <a:off x="2867228" y="2858018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5" name="Google Shape;1035;p14"/>
              <p:cNvSpPr/>
              <p:nvPr/>
            </p:nvSpPr>
            <p:spPr>
              <a:xfrm>
                <a:off x="2867228" y="4575559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6" name="Google Shape;1036;p14"/>
              <p:cNvSpPr/>
              <p:nvPr/>
            </p:nvSpPr>
            <p:spPr>
              <a:xfrm>
                <a:off x="2293783" y="343053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7" name="Google Shape;1037;p14"/>
              <p:cNvSpPr/>
              <p:nvPr/>
            </p:nvSpPr>
            <p:spPr>
              <a:xfrm>
                <a:off x="4014120" y="56796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8" name="Google Shape;1038;p14"/>
              <p:cNvSpPr/>
              <p:nvPr/>
            </p:nvSpPr>
            <p:spPr>
              <a:xfrm>
                <a:off x="4014120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9" name="Google Shape;1039;p14"/>
              <p:cNvSpPr/>
              <p:nvPr/>
            </p:nvSpPr>
            <p:spPr>
              <a:xfrm>
                <a:off x="4014120" y="343053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0" name="Google Shape;1040;p14"/>
              <p:cNvSpPr/>
              <p:nvPr/>
            </p:nvSpPr>
            <p:spPr>
              <a:xfrm>
                <a:off x="4571990" y="171299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1" name="Google Shape;1041;p14"/>
              <p:cNvSpPr/>
              <p:nvPr/>
            </p:nvSpPr>
            <p:spPr>
              <a:xfrm>
                <a:off x="4571990" y="4003045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2" name="Google Shape;1042;p14"/>
              <p:cNvSpPr/>
              <p:nvPr/>
            </p:nvSpPr>
            <p:spPr>
              <a:xfrm>
                <a:off x="6292327" y="56796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3" name="Google Shape;1043;p14"/>
              <p:cNvSpPr/>
              <p:nvPr/>
            </p:nvSpPr>
            <p:spPr>
              <a:xfrm>
                <a:off x="6292327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4" name="Google Shape;1044;p14"/>
              <p:cNvSpPr/>
              <p:nvPr/>
            </p:nvSpPr>
            <p:spPr>
              <a:xfrm>
                <a:off x="6292327" y="4003045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5" name="Google Shape;1045;p14"/>
              <p:cNvSpPr/>
              <p:nvPr/>
            </p:nvSpPr>
            <p:spPr>
              <a:xfrm>
                <a:off x="5718882" y="-4550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6" name="Google Shape;1046;p14"/>
              <p:cNvSpPr/>
              <p:nvPr/>
            </p:nvSpPr>
            <p:spPr>
              <a:xfrm>
                <a:off x="5718882" y="171299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7" name="Google Shape;1047;p14"/>
              <p:cNvSpPr/>
              <p:nvPr/>
            </p:nvSpPr>
            <p:spPr>
              <a:xfrm>
                <a:off x="7431431" y="4003045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" name="Google Shape;1048;p14"/>
              <p:cNvSpPr/>
              <p:nvPr/>
            </p:nvSpPr>
            <p:spPr>
              <a:xfrm>
                <a:off x="6857986" y="343053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" name="Google Shape;1049;p14"/>
              <p:cNvSpPr/>
              <p:nvPr/>
            </p:nvSpPr>
            <p:spPr>
              <a:xfrm>
                <a:off x="8570535" y="171299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0" name="Google Shape;1050;p14"/>
              <p:cNvSpPr/>
              <p:nvPr/>
            </p:nvSpPr>
            <p:spPr>
              <a:xfrm>
                <a:off x="5718882" y="2858018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51" name="Google Shape;1051;p14"/>
            <p:cNvGrpSpPr/>
            <p:nvPr/>
          </p:nvGrpSpPr>
          <p:grpSpPr>
            <a:xfrm rot="10800000" flipH="1">
              <a:off x="4588375" y="2580975"/>
              <a:ext cx="4588377" cy="2585529"/>
              <a:chOff x="0" y="-4550"/>
              <a:chExt cx="9143835" cy="5152509"/>
            </a:xfrm>
          </p:grpSpPr>
          <p:sp>
            <p:nvSpPr>
              <p:cNvPr id="1052" name="Google Shape;1052;p14"/>
              <p:cNvSpPr/>
              <p:nvPr/>
            </p:nvSpPr>
            <p:spPr>
              <a:xfrm>
                <a:off x="573433" y="1140477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3" name="Google Shape;1053;p14"/>
              <p:cNvSpPr/>
              <p:nvPr/>
            </p:nvSpPr>
            <p:spPr>
              <a:xfrm>
                <a:off x="573433" y="4575559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4" name="Google Shape;1054;p14"/>
              <p:cNvSpPr/>
              <p:nvPr/>
            </p:nvSpPr>
            <p:spPr>
              <a:xfrm>
                <a:off x="0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5" name="Google Shape;1055;p14"/>
              <p:cNvSpPr/>
              <p:nvPr/>
            </p:nvSpPr>
            <p:spPr>
              <a:xfrm>
                <a:off x="1720337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6" name="Google Shape;1056;p14"/>
              <p:cNvSpPr/>
              <p:nvPr/>
            </p:nvSpPr>
            <p:spPr>
              <a:xfrm>
                <a:off x="1146891" y="56796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7" name="Google Shape;1057;p14"/>
              <p:cNvSpPr/>
              <p:nvPr/>
            </p:nvSpPr>
            <p:spPr>
              <a:xfrm>
                <a:off x="1146891" y="2858018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8" name="Google Shape;1058;p14"/>
              <p:cNvSpPr/>
              <p:nvPr/>
            </p:nvSpPr>
            <p:spPr>
              <a:xfrm>
                <a:off x="2867228" y="-4550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9" name="Google Shape;1059;p14"/>
              <p:cNvSpPr/>
              <p:nvPr/>
            </p:nvSpPr>
            <p:spPr>
              <a:xfrm>
                <a:off x="2867228" y="2858018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0" name="Google Shape;1060;p14"/>
              <p:cNvSpPr/>
              <p:nvPr/>
            </p:nvSpPr>
            <p:spPr>
              <a:xfrm>
                <a:off x="2867228" y="4575559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" name="Google Shape;1061;p14"/>
              <p:cNvSpPr/>
              <p:nvPr/>
            </p:nvSpPr>
            <p:spPr>
              <a:xfrm>
                <a:off x="2293783" y="343053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14"/>
              <p:cNvSpPr/>
              <p:nvPr/>
            </p:nvSpPr>
            <p:spPr>
              <a:xfrm>
                <a:off x="4014120" y="56796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3" name="Google Shape;1063;p14"/>
              <p:cNvSpPr/>
              <p:nvPr/>
            </p:nvSpPr>
            <p:spPr>
              <a:xfrm>
                <a:off x="4014120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4" name="Google Shape;1064;p14"/>
              <p:cNvSpPr/>
              <p:nvPr/>
            </p:nvSpPr>
            <p:spPr>
              <a:xfrm>
                <a:off x="4014120" y="343053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14"/>
              <p:cNvSpPr/>
              <p:nvPr/>
            </p:nvSpPr>
            <p:spPr>
              <a:xfrm>
                <a:off x="4571990" y="171299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6" name="Google Shape;1066;p14"/>
              <p:cNvSpPr/>
              <p:nvPr/>
            </p:nvSpPr>
            <p:spPr>
              <a:xfrm>
                <a:off x="4571990" y="4003045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7" name="Google Shape;1067;p14"/>
              <p:cNvSpPr/>
              <p:nvPr/>
            </p:nvSpPr>
            <p:spPr>
              <a:xfrm>
                <a:off x="6292327" y="56796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14"/>
              <p:cNvSpPr/>
              <p:nvPr/>
            </p:nvSpPr>
            <p:spPr>
              <a:xfrm>
                <a:off x="6292327" y="2285504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14"/>
              <p:cNvSpPr/>
              <p:nvPr/>
            </p:nvSpPr>
            <p:spPr>
              <a:xfrm>
                <a:off x="6292327" y="4003045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0" name="Google Shape;1070;p14"/>
              <p:cNvSpPr/>
              <p:nvPr/>
            </p:nvSpPr>
            <p:spPr>
              <a:xfrm>
                <a:off x="5718882" y="-4550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14"/>
              <p:cNvSpPr/>
              <p:nvPr/>
            </p:nvSpPr>
            <p:spPr>
              <a:xfrm>
                <a:off x="5718882" y="171299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2" name="Google Shape;1072;p14"/>
              <p:cNvSpPr/>
              <p:nvPr/>
            </p:nvSpPr>
            <p:spPr>
              <a:xfrm>
                <a:off x="7431431" y="4003045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3" name="Google Shape;1073;p14"/>
              <p:cNvSpPr/>
              <p:nvPr/>
            </p:nvSpPr>
            <p:spPr>
              <a:xfrm>
                <a:off x="6857986" y="343053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4" name="Google Shape;1074;p14"/>
              <p:cNvSpPr/>
              <p:nvPr/>
            </p:nvSpPr>
            <p:spPr>
              <a:xfrm>
                <a:off x="8570535" y="1712991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14"/>
              <p:cNvSpPr/>
              <p:nvPr/>
            </p:nvSpPr>
            <p:spPr>
              <a:xfrm>
                <a:off x="5718882" y="2858018"/>
                <a:ext cx="573300" cy="572400"/>
              </a:xfrm>
              <a:prstGeom prst="rect">
                <a:avLst/>
              </a:prstGeom>
              <a:solidFill>
                <a:srgbClr val="266D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76" name="Google Shape;1076;p14"/>
          <p:cNvGrpSpPr/>
          <p:nvPr/>
        </p:nvGrpSpPr>
        <p:grpSpPr>
          <a:xfrm>
            <a:off x="0" y="-4550"/>
            <a:ext cx="9176752" cy="5171054"/>
            <a:chOff x="0" y="-4550"/>
            <a:chExt cx="9176752" cy="5171054"/>
          </a:xfrm>
        </p:grpSpPr>
        <p:grpSp>
          <p:nvGrpSpPr>
            <p:cNvPr id="1077" name="Google Shape;1077;p14"/>
            <p:cNvGrpSpPr/>
            <p:nvPr/>
          </p:nvGrpSpPr>
          <p:grpSpPr>
            <a:xfrm>
              <a:off x="0" y="-4550"/>
              <a:ext cx="4588377" cy="2585529"/>
              <a:chOff x="0" y="-4550"/>
              <a:chExt cx="9143835" cy="5152509"/>
            </a:xfrm>
          </p:grpSpPr>
          <p:sp>
            <p:nvSpPr>
              <p:cNvPr id="1078" name="Google Shape;1078;p14"/>
              <p:cNvSpPr/>
              <p:nvPr/>
            </p:nvSpPr>
            <p:spPr>
              <a:xfrm>
                <a:off x="573433" y="1712991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14"/>
              <p:cNvSpPr/>
              <p:nvPr/>
            </p:nvSpPr>
            <p:spPr>
              <a:xfrm>
                <a:off x="0" y="-4550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14"/>
              <p:cNvSpPr/>
              <p:nvPr/>
            </p:nvSpPr>
            <p:spPr>
              <a:xfrm>
                <a:off x="0" y="3430531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14"/>
              <p:cNvSpPr/>
              <p:nvPr/>
            </p:nvSpPr>
            <p:spPr>
              <a:xfrm>
                <a:off x="1720337" y="56796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14"/>
              <p:cNvSpPr/>
              <p:nvPr/>
            </p:nvSpPr>
            <p:spPr>
              <a:xfrm>
                <a:off x="1146891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14"/>
              <p:cNvSpPr/>
              <p:nvPr/>
            </p:nvSpPr>
            <p:spPr>
              <a:xfrm>
                <a:off x="1146891" y="4575559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14"/>
              <p:cNvSpPr/>
              <p:nvPr/>
            </p:nvSpPr>
            <p:spPr>
              <a:xfrm>
                <a:off x="2867228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14"/>
              <p:cNvSpPr/>
              <p:nvPr/>
            </p:nvSpPr>
            <p:spPr>
              <a:xfrm>
                <a:off x="2867228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14"/>
              <p:cNvSpPr/>
              <p:nvPr/>
            </p:nvSpPr>
            <p:spPr>
              <a:xfrm>
                <a:off x="2293783" y="4003045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14"/>
              <p:cNvSpPr/>
              <p:nvPr/>
            </p:nvSpPr>
            <p:spPr>
              <a:xfrm>
                <a:off x="4014120" y="4575559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14"/>
              <p:cNvSpPr/>
              <p:nvPr/>
            </p:nvSpPr>
            <p:spPr>
              <a:xfrm>
                <a:off x="3440674" y="-4550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14"/>
              <p:cNvSpPr/>
              <p:nvPr/>
            </p:nvSpPr>
            <p:spPr>
              <a:xfrm>
                <a:off x="3440674" y="2858018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14"/>
              <p:cNvSpPr/>
              <p:nvPr/>
            </p:nvSpPr>
            <p:spPr>
              <a:xfrm>
                <a:off x="5145436" y="56796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14"/>
              <p:cNvSpPr/>
              <p:nvPr/>
            </p:nvSpPr>
            <p:spPr>
              <a:xfrm>
                <a:off x="5145436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14"/>
              <p:cNvSpPr/>
              <p:nvPr/>
            </p:nvSpPr>
            <p:spPr>
              <a:xfrm>
                <a:off x="4571990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14"/>
              <p:cNvSpPr/>
              <p:nvPr/>
            </p:nvSpPr>
            <p:spPr>
              <a:xfrm>
                <a:off x="6292327" y="3430531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14"/>
              <p:cNvSpPr/>
              <p:nvPr/>
            </p:nvSpPr>
            <p:spPr>
              <a:xfrm>
                <a:off x="5718882" y="4003045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14"/>
              <p:cNvSpPr/>
              <p:nvPr/>
            </p:nvSpPr>
            <p:spPr>
              <a:xfrm>
                <a:off x="7431431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14"/>
              <p:cNvSpPr/>
              <p:nvPr/>
            </p:nvSpPr>
            <p:spPr>
              <a:xfrm>
                <a:off x="7431431" y="4575559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14"/>
              <p:cNvSpPr/>
              <p:nvPr/>
            </p:nvSpPr>
            <p:spPr>
              <a:xfrm>
                <a:off x="6857986" y="56796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14"/>
              <p:cNvSpPr/>
              <p:nvPr/>
            </p:nvSpPr>
            <p:spPr>
              <a:xfrm>
                <a:off x="6857986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14"/>
              <p:cNvSpPr/>
              <p:nvPr/>
            </p:nvSpPr>
            <p:spPr>
              <a:xfrm>
                <a:off x="8570535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14"/>
              <p:cNvSpPr/>
              <p:nvPr/>
            </p:nvSpPr>
            <p:spPr>
              <a:xfrm>
                <a:off x="7997090" y="-4550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14"/>
              <p:cNvSpPr/>
              <p:nvPr/>
            </p:nvSpPr>
            <p:spPr>
              <a:xfrm>
                <a:off x="7997090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2" name="Google Shape;1102;p14"/>
            <p:cNvGrpSpPr/>
            <p:nvPr/>
          </p:nvGrpSpPr>
          <p:grpSpPr>
            <a:xfrm rot="10800000">
              <a:off x="4588375" y="-4550"/>
              <a:ext cx="4588377" cy="2585529"/>
              <a:chOff x="0" y="-4550"/>
              <a:chExt cx="9143835" cy="5152509"/>
            </a:xfrm>
          </p:grpSpPr>
          <p:sp>
            <p:nvSpPr>
              <p:cNvPr id="1103" name="Google Shape;1103;p14"/>
              <p:cNvSpPr/>
              <p:nvPr/>
            </p:nvSpPr>
            <p:spPr>
              <a:xfrm>
                <a:off x="573433" y="1712991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14"/>
              <p:cNvSpPr/>
              <p:nvPr/>
            </p:nvSpPr>
            <p:spPr>
              <a:xfrm>
                <a:off x="0" y="-4550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14"/>
              <p:cNvSpPr/>
              <p:nvPr/>
            </p:nvSpPr>
            <p:spPr>
              <a:xfrm>
                <a:off x="0" y="3430531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14"/>
              <p:cNvSpPr/>
              <p:nvPr/>
            </p:nvSpPr>
            <p:spPr>
              <a:xfrm>
                <a:off x="1720337" y="56796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14"/>
              <p:cNvSpPr/>
              <p:nvPr/>
            </p:nvSpPr>
            <p:spPr>
              <a:xfrm>
                <a:off x="1146891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14"/>
              <p:cNvSpPr/>
              <p:nvPr/>
            </p:nvSpPr>
            <p:spPr>
              <a:xfrm>
                <a:off x="1146891" y="4575559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14"/>
              <p:cNvSpPr/>
              <p:nvPr/>
            </p:nvSpPr>
            <p:spPr>
              <a:xfrm>
                <a:off x="2867228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14"/>
              <p:cNvSpPr/>
              <p:nvPr/>
            </p:nvSpPr>
            <p:spPr>
              <a:xfrm>
                <a:off x="2867228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14"/>
              <p:cNvSpPr/>
              <p:nvPr/>
            </p:nvSpPr>
            <p:spPr>
              <a:xfrm>
                <a:off x="2293783" y="4003045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14"/>
              <p:cNvSpPr/>
              <p:nvPr/>
            </p:nvSpPr>
            <p:spPr>
              <a:xfrm>
                <a:off x="4014120" y="4575559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14"/>
              <p:cNvSpPr/>
              <p:nvPr/>
            </p:nvSpPr>
            <p:spPr>
              <a:xfrm>
                <a:off x="3440674" y="-4550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14"/>
              <p:cNvSpPr/>
              <p:nvPr/>
            </p:nvSpPr>
            <p:spPr>
              <a:xfrm>
                <a:off x="3440674" y="2858018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14"/>
              <p:cNvSpPr/>
              <p:nvPr/>
            </p:nvSpPr>
            <p:spPr>
              <a:xfrm>
                <a:off x="5145436" y="56796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14"/>
              <p:cNvSpPr/>
              <p:nvPr/>
            </p:nvSpPr>
            <p:spPr>
              <a:xfrm>
                <a:off x="5145436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14"/>
              <p:cNvSpPr/>
              <p:nvPr/>
            </p:nvSpPr>
            <p:spPr>
              <a:xfrm>
                <a:off x="4571990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14"/>
              <p:cNvSpPr/>
              <p:nvPr/>
            </p:nvSpPr>
            <p:spPr>
              <a:xfrm>
                <a:off x="6292327" y="3430531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14"/>
              <p:cNvSpPr/>
              <p:nvPr/>
            </p:nvSpPr>
            <p:spPr>
              <a:xfrm>
                <a:off x="5718882" y="4003045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14"/>
              <p:cNvSpPr/>
              <p:nvPr/>
            </p:nvSpPr>
            <p:spPr>
              <a:xfrm>
                <a:off x="7431431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14"/>
              <p:cNvSpPr/>
              <p:nvPr/>
            </p:nvSpPr>
            <p:spPr>
              <a:xfrm>
                <a:off x="7431431" y="4575559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14"/>
              <p:cNvSpPr/>
              <p:nvPr/>
            </p:nvSpPr>
            <p:spPr>
              <a:xfrm>
                <a:off x="6857986" y="56796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14"/>
              <p:cNvSpPr/>
              <p:nvPr/>
            </p:nvSpPr>
            <p:spPr>
              <a:xfrm>
                <a:off x="6857986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4" name="Google Shape;1124;p14"/>
              <p:cNvSpPr/>
              <p:nvPr/>
            </p:nvSpPr>
            <p:spPr>
              <a:xfrm>
                <a:off x="8570535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5" name="Google Shape;1125;p14"/>
              <p:cNvSpPr/>
              <p:nvPr/>
            </p:nvSpPr>
            <p:spPr>
              <a:xfrm>
                <a:off x="7997090" y="-4550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6" name="Google Shape;1126;p14"/>
              <p:cNvSpPr/>
              <p:nvPr/>
            </p:nvSpPr>
            <p:spPr>
              <a:xfrm>
                <a:off x="7997090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27" name="Google Shape;1127;p14"/>
            <p:cNvGrpSpPr/>
            <p:nvPr/>
          </p:nvGrpSpPr>
          <p:grpSpPr>
            <a:xfrm>
              <a:off x="0" y="2580975"/>
              <a:ext cx="4588377" cy="2585529"/>
              <a:chOff x="0" y="-4550"/>
              <a:chExt cx="9143835" cy="5152509"/>
            </a:xfrm>
          </p:grpSpPr>
          <p:sp>
            <p:nvSpPr>
              <p:cNvPr id="1128" name="Google Shape;1128;p14"/>
              <p:cNvSpPr/>
              <p:nvPr/>
            </p:nvSpPr>
            <p:spPr>
              <a:xfrm>
                <a:off x="573433" y="1712991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14"/>
              <p:cNvSpPr/>
              <p:nvPr/>
            </p:nvSpPr>
            <p:spPr>
              <a:xfrm>
                <a:off x="0" y="-4550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14"/>
              <p:cNvSpPr/>
              <p:nvPr/>
            </p:nvSpPr>
            <p:spPr>
              <a:xfrm>
                <a:off x="0" y="3430531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14"/>
              <p:cNvSpPr/>
              <p:nvPr/>
            </p:nvSpPr>
            <p:spPr>
              <a:xfrm>
                <a:off x="1720337" y="56796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2" name="Google Shape;1132;p14"/>
              <p:cNvSpPr/>
              <p:nvPr/>
            </p:nvSpPr>
            <p:spPr>
              <a:xfrm>
                <a:off x="1146891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14"/>
              <p:cNvSpPr/>
              <p:nvPr/>
            </p:nvSpPr>
            <p:spPr>
              <a:xfrm>
                <a:off x="1146891" y="4575559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14"/>
              <p:cNvSpPr/>
              <p:nvPr/>
            </p:nvSpPr>
            <p:spPr>
              <a:xfrm>
                <a:off x="2867228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14"/>
              <p:cNvSpPr/>
              <p:nvPr/>
            </p:nvSpPr>
            <p:spPr>
              <a:xfrm>
                <a:off x="2867228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14"/>
              <p:cNvSpPr/>
              <p:nvPr/>
            </p:nvSpPr>
            <p:spPr>
              <a:xfrm>
                <a:off x="2293783" y="4003045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14"/>
              <p:cNvSpPr/>
              <p:nvPr/>
            </p:nvSpPr>
            <p:spPr>
              <a:xfrm>
                <a:off x="4014120" y="4575559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14"/>
              <p:cNvSpPr/>
              <p:nvPr/>
            </p:nvSpPr>
            <p:spPr>
              <a:xfrm>
                <a:off x="3440674" y="-4550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9" name="Google Shape;1139;p14"/>
              <p:cNvSpPr/>
              <p:nvPr/>
            </p:nvSpPr>
            <p:spPr>
              <a:xfrm>
                <a:off x="3440674" y="2858018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14"/>
              <p:cNvSpPr/>
              <p:nvPr/>
            </p:nvSpPr>
            <p:spPr>
              <a:xfrm>
                <a:off x="5145436" y="56796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1" name="Google Shape;1141;p14"/>
              <p:cNvSpPr/>
              <p:nvPr/>
            </p:nvSpPr>
            <p:spPr>
              <a:xfrm>
                <a:off x="5145436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2" name="Google Shape;1142;p14"/>
              <p:cNvSpPr/>
              <p:nvPr/>
            </p:nvSpPr>
            <p:spPr>
              <a:xfrm>
                <a:off x="4571990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14"/>
              <p:cNvSpPr/>
              <p:nvPr/>
            </p:nvSpPr>
            <p:spPr>
              <a:xfrm>
                <a:off x="6292327" y="3430531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4" name="Google Shape;1144;p14"/>
              <p:cNvSpPr/>
              <p:nvPr/>
            </p:nvSpPr>
            <p:spPr>
              <a:xfrm>
                <a:off x="5718882" y="4003045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5" name="Google Shape;1145;p14"/>
              <p:cNvSpPr/>
              <p:nvPr/>
            </p:nvSpPr>
            <p:spPr>
              <a:xfrm>
                <a:off x="7431431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6" name="Google Shape;1146;p14"/>
              <p:cNvSpPr/>
              <p:nvPr/>
            </p:nvSpPr>
            <p:spPr>
              <a:xfrm>
                <a:off x="7431431" y="4575559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14"/>
              <p:cNvSpPr/>
              <p:nvPr/>
            </p:nvSpPr>
            <p:spPr>
              <a:xfrm>
                <a:off x="6857986" y="56796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14"/>
              <p:cNvSpPr/>
              <p:nvPr/>
            </p:nvSpPr>
            <p:spPr>
              <a:xfrm>
                <a:off x="6857986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14"/>
              <p:cNvSpPr/>
              <p:nvPr/>
            </p:nvSpPr>
            <p:spPr>
              <a:xfrm>
                <a:off x="8570535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0" name="Google Shape;1150;p14"/>
              <p:cNvSpPr/>
              <p:nvPr/>
            </p:nvSpPr>
            <p:spPr>
              <a:xfrm>
                <a:off x="7997090" y="-4550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14"/>
              <p:cNvSpPr/>
              <p:nvPr/>
            </p:nvSpPr>
            <p:spPr>
              <a:xfrm>
                <a:off x="7997090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52" name="Google Shape;1152;p14"/>
            <p:cNvGrpSpPr/>
            <p:nvPr/>
          </p:nvGrpSpPr>
          <p:grpSpPr>
            <a:xfrm rot="10800000" flipH="1">
              <a:off x="4588375" y="2580975"/>
              <a:ext cx="4588377" cy="2585529"/>
              <a:chOff x="0" y="-4550"/>
              <a:chExt cx="9143835" cy="5152509"/>
            </a:xfrm>
          </p:grpSpPr>
          <p:sp>
            <p:nvSpPr>
              <p:cNvPr id="1153" name="Google Shape;1153;p14"/>
              <p:cNvSpPr/>
              <p:nvPr/>
            </p:nvSpPr>
            <p:spPr>
              <a:xfrm>
                <a:off x="573433" y="1712991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4" name="Google Shape;1154;p14"/>
              <p:cNvSpPr/>
              <p:nvPr/>
            </p:nvSpPr>
            <p:spPr>
              <a:xfrm>
                <a:off x="0" y="-4550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5" name="Google Shape;1155;p14"/>
              <p:cNvSpPr/>
              <p:nvPr/>
            </p:nvSpPr>
            <p:spPr>
              <a:xfrm>
                <a:off x="0" y="3430531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6" name="Google Shape;1156;p14"/>
              <p:cNvSpPr/>
              <p:nvPr/>
            </p:nvSpPr>
            <p:spPr>
              <a:xfrm>
                <a:off x="1720337" y="56796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7" name="Google Shape;1157;p14"/>
              <p:cNvSpPr/>
              <p:nvPr/>
            </p:nvSpPr>
            <p:spPr>
              <a:xfrm>
                <a:off x="1146891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8" name="Google Shape;1158;p14"/>
              <p:cNvSpPr/>
              <p:nvPr/>
            </p:nvSpPr>
            <p:spPr>
              <a:xfrm>
                <a:off x="1146891" y="4575559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9" name="Google Shape;1159;p14"/>
              <p:cNvSpPr/>
              <p:nvPr/>
            </p:nvSpPr>
            <p:spPr>
              <a:xfrm>
                <a:off x="2867228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0" name="Google Shape;1160;p14"/>
              <p:cNvSpPr/>
              <p:nvPr/>
            </p:nvSpPr>
            <p:spPr>
              <a:xfrm>
                <a:off x="2867228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1" name="Google Shape;1161;p14"/>
              <p:cNvSpPr/>
              <p:nvPr/>
            </p:nvSpPr>
            <p:spPr>
              <a:xfrm>
                <a:off x="2293783" y="4003045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14"/>
              <p:cNvSpPr/>
              <p:nvPr/>
            </p:nvSpPr>
            <p:spPr>
              <a:xfrm>
                <a:off x="4014120" y="4575559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14"/>
              <p:cNvSpPr/>
              <p:nvPr/>
            </p:nvSpPr>
            <p:spPr>
              <a:xfrm>
                <a:off x="3440674" y="-4550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14"/>
              <p:cNvSpPr/>
              <p:nvPr/>
            </p:nvSpPr>
            <p:spPr>
              <a:xfrm>
                <a:off x="3440674" y="2858018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14"/>
              <p:cNvSpPr/>
              <p:nvPr/>
            </p:nvSpPr>
            <p:spPr>
              <a:xfrm>
                <a:off x="5145436" y="56796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6" name="Google Shape;1166;p14"/>
              <p:cNvSpPr/>
              <p:nvPr/>
            </p:nvSpPr>
            <p:spPr>
              <a:xfrm>
                <a:off x="5145436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14"/>
              <p:cNvSpPr/>
              <p:nvPr/>
            </p:nvSpPr>
            <p:spPr>
              <a:xfrm>
                <a:off x="4571990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14"/>
              <p:cNvSpPr/>
              <p:nvPr/>
            </p:nvSpPr>
            <p:spPr>
              <a:xfrm>
                <a:off x="6292327" y="3430531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9" name="Google Shape;1169;p14"/>
              <p:cNvSpPr/>
              <p:nvPr/>
            </p:nvSpPr>
            <p:spPr>
              <a:xfrm>
                <a:off x="5718882" y="4003045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14"/>
              <p:cNvSpPr/>
              <p:nvPr/>
            </p:nvSpPr>
            <p:spPr>
              <a:xfrm>
                <a:off x="7431431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1" name="Google Shape;1171;p14"/>
              <p:cNvSpPr/>
              <p:nvPr/>
            </p:nvSpPr>
            <p:spPr>
              <a:xfrm>
                <a:off x="7431431" y="4575559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2" name="Google Shape;1172;p14"/>
              <p:cNvSpPr/>
              <p:nvPr/>
            </p:nvSpPr>
            <p:spPr>
              <a:xfrm>
                <a:off x="6857986" y="56796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3" name="Google Shape;1173;p14"/>
              <p:cNvSpPr/>
              <p:nvPr/>
            </p:nvSpPr>
            <p:spPr>
              <a:xfrm>
                <a:off x="6857986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4" name="Google Shape;1174;p14"/>
              <p:cNvSpPr/>
              <p:nvPr/>
            </p:nvSpPr>
            <p:spPr>
              <a:xfrm>
                <a:off x="8570535" y="1140477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5" name="Google Shape;1175;p14"/>
              <p:cNvSpPr/>
              <p:nvPr/>
            </p:nvSpPr>
            <p:spPr>
              <a:xfrm>
                <a:off x="7997090" y="-4550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6" name="Google Shape;1176;p14"/>
              <p:cNvSpPr/>
              <p:nvPr/>
            </p:nvSpPr>
            <p:spPr>
              <a:xfrm>
                <a:off x="7997090" y="2285504"/>
                <a:ext cx="573300" cy="572400"/>
              </a:xfrm>
              <a:prstGeom prst="rect">
                <a:avLst/>
              </a:prstGeom>
              <a:solidFill>
                <a:srgbClr val="DFE9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77" name="Google Shape;1177;p14"/>
          <p:cNvGrpSpPr/>
          <p:nvPr/>
        </p:nvGrpSpPr>
        <p:grpSpPr>
          <a:xfrm>
            <a:off x="0" y="-4550"/>
            <a:ext cx="9176752" cy="5171054"/>
            <a:chOff x="0" y="-4550"/>
            <a:chExt cx="9176752" cy="5171054"/>
          </a:xfrm>
        </p:grpSpPr>
        <p:grpSp>
          <p:nvGrpSpPr>
            <p:cNvPr id="1178" name="Google Shape;1178;p14"/>
            <p:cNvGrpSpPr/>
            <p:nvPr/>
          </p:nvGrpSpPr>
          <p:grpSpPr>
            <a:xfrm>
              <a:off x="0" y="-4550"/>
              <a:ext cx="4588377" cy="2585529"/>
              <a:chOff x="0" y="-4550"/>
              <a:chExt cx="9143835" cy="5152509"/>
            </a:xfrm>
          </p:grpSpPr>
          <p:sp>
            <p:nvSpPr>
              <p:cNvPr id="1179" name="Google Shape;1179;p14"/>
              <p:cNvSpPr/>
              <p:nvPr/>
            </p:nvSpPr>
            <p:spPr>
              <a:xfrm>
                <a:off x="7431431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0" name="Google Shape;1180;p14"/>
              <p:cNvSpPr/>
              <p:nvPr/>
            </p:nvSpPr>
            <p:spPr>
              <a:xfrm>
                <a:off x="573433" y="2858018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1" name="Google Shape;1181;p14"/>
              <p:cNvSpPr/>
              <p:nvPr/>
            </p:nvSpPr>
            <p:spPr>
              <a:xfrm>
                <a:off x="0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2" name="Google Shape;1182;p14"/>
              <p:cNvSpPr/>
              <p:nvPr/>
            </p:nvSpPr>
            <p:spPr>
              <a:xfrm>
                <a:off x="1720337" y="2858018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3" name="Google Shape;1183;p14"/>
              <p:cNvSpPr/>
              <p:nvPr/>
            </p:nvSpPr>
            <p:spPr>
              <a:xfrm>
                <a:off x="1720337" y="4003045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4" name="Google Shape;1184;p14"/>
              <p:cNvSpPr/>
              <p:nvPr/>
            </p:nvSpPr>
            <p:spPr>
              <a:xfrm>
                <a:off x="1146891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5" name="Google Shape;1185;p14"/>
              <p:cNvSpPr/>
              <p:nvPr/>
            </p:nvSpPr>
            <p:spPr>
              <a:xfrm>
                <a:off x="2867228" y="3430531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6" name="Google Shape;1186;p14"/>
              <p:cNvSpPr/>
              <p:nvPr/>
            </p:nvSpPr>
            <p:spPr>
              <a:xfrm>
                <a:off x="2293783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7" name="Google Shape;1187;p14"/>
              <p:cNvSpPr/>
              <p:nvPr/>
            </p:nvSpPr>
            <p:spPr>
              <a:xfrm>
                <a:off x="2293783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8" name="Google Shape;1188;p14"/>
              <p:cNvSpPr/>
              <p:nvPr/>
            </p:nvSpPr>
            <p:spPr>
              <a:xfrm>
                <a:off x="4014120" y="4003045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9" name="Google Shape;1189;p14"/>
              <p:cNvSpPr/>
              <p:nvPr/>
            </p:nvSpPr>
            <p:spPr>
              <a:xfrm>
                <a:off x="3440674" y="228550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0" name="Google Shape;1190;p14"/>
              <p:cNvSpPr/>
              <p:nvPr/>
            </p:nvSpPr>
            <p:spPr>
              <a:xfrm>
                <a:off x="5145436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14"/>
              <p:cNvSpPr/>
              <p:nvPr/>
            </p:nvSpPr>
            <p:spPr>
              <a:xfrm>
                <a:off x="5145436" y="1712991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2" name="Google Shape;1192;p14"/>
              <p:cNvSpPr/>
              <p:nvPr/>
            </p:nvSpPr>
            <p:spPr>
              <a:xfrm>
                <a:off x="4571990" y="56796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3" name="Google Shape;1193;p14"/>
              <p:cNvSpPr/>
              <p:nvPr/>
            </p:nvSpPr>
            <p:spPr>
              <a:xfrm>
                <a:off x="4571990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4" name="Google Shape;1194;p14"/>
              <p:cNvSpPr/>
              <p:nvPr/>
            </p:nvSpPr>
            <p:spPr>
              <a:xfrm>
                <a:off x="6292327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5" name="Google Shape;1195;p14"/>
              <p:cNvSpPr/>
              <p:nvPr/>
            </p:nvSpPr>
            <p:spPr>
              <a:xfrm>
                <a:off x="6292327" y="1140477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6" name="Google Shape;1196;p14"/>
              <p:cNvSpPr/>
              <p:nvPr/>
            </p:nvSpPr>
            <p:spPr>
              <a:xfrm>
                <a:off x="5718882" y="228550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14"/>
              <p:cNvSpPr/>
              <p:nvPr/>
            </p:nvSpPr>
            <p:spPr>
              <a:xfrm>
                <a:off x="7431431" y="228550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14"/>
              <p:cNvSpPr/>
              <p:nvPr/>
            </p:nvSpPr>
            <p:spPr>
              <a:xfrm>
                <a:off x="7431431" y="3430531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9" name="Google Shape;1199;p14"/>
              <p:cNvSpPr/>
              <p:nvPr/>
            </p:nvSpPr>
            <p:spPr>
              <a:xfrm>
                <a:off x="6857986" y="4003045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0" name="Google Shape;1200;p14"/>
              <p:cNvSpPr/>
              <p:nvPr/>
            </p:nvSpPr>
            <p:spPr>
              <a:xfrm>
                <a:off x="8570535" y="56796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1" name="Google Shape;1201;p14"/>
              <p:cNvSpPr/>
              <p:nvPr/>
            </p:nvSpPr>
            <p:spPr>
              <a:xfrm>
                <a:off x="8570535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2" name="Google Shape;1202;p14"/>
              <p:cNvSpPr/>
              <p:nvPr/>
            </p:nvSpPr>
            <p:spPr>
              <a:xfrm>
                <a:off x="7997090" y="1140477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14"/>
              <p:cNvSpPr/>
              <p:nvPr/>
            </p:nvSpPr>
            <p:spPr>
              <a:xfrm>
                <a:off x="7997090" y="2858018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4" name="Google Shape;1204;p14"/>
            <p:cNvGrpSpPr/>
            <p:nvPr/>
          </p:nvGrpSpPr>
          <p:grpSpPr>
            <a:xfrm rot="10800000">
              <a:off x="4588375" y="-4550"/>
              <a:ext cx="4588377" cy="2585529"/>
              <a:chOff x="0" y="-4550"/>
              <a:chExt cx="9143835" cy="5152509"/>
            </a:xfrm>
          </p:grpSpPr>
          <p:sp>
            <p:nvSpPr>
              <p:cNvPr id="1205" name="Google Shape;1205;p14"/>
              <p:cNvSpPr/>
              <p:nvPr/>
            </p:nvSpPr>
            <p:spPr>
              <a:xfrm>
                <a:off x="7431431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14"/>
              <p:cNvSpPr/>
              <p:nvPr/>
            </p:nvSpPr>
            <p:spPr>
              <a:xfrm>
                <a:off x="573433" y="2858018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14"/>
              <p:cNvSpPr/>
              <p:nvPr/>
            </p:nvSpPr>
            <p:spPr>
              <a:xfrm>
                <a:off x="0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8" name="Google Shape;1208;p14"/>
              <p:cNvSpPr/>
              <p:nvPr/>
            </p:nvSpPr>
            <p:spPr>
              <a:xfrm>
                <a:off x="1720337" y="2858018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9" name="Google Shape;1209;p14"/>
              <p:cNvSpPr/>
              <p:nvPr/>
            </p:nvSpPr>
            <p:spPr>
              <a:xfrm>
                <a:off x="1720337" y="4003045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14"/>
              <p:cNvSpPr/>
              <p:nvPr/>
            </p:nvSpPr>
            <p:spPr>
              <a:xfrm>
                <a:off x="1146891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14"/>
              <p:cNvSpPr/>
              <p:nvPr/>
            </p:nvSpPr>
            <p:spPr>
              <a:xfrm>
                <a:off x="2867228" y="3430531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14"/>
              <p:cNvSpPr/>
              <p:nvPr/>
            </p:nvSpPr>
            <p:spPr>
              <a:xfrm>
                <a:off x="2293783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3" name="Google Shape;1213;p14"/>
              <p:cNvSpPr/>
              <p:nvPr/>
            </p:nvSpPr>
            <p:spPr>
              <a:xfrm>
                <a:off x="2293783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4" name="Google Shape;1214;p14"/>
              <p:cNvSpPr/>
              <p:nvPr/>
            </p:nvSpPr>
            <p:spPr>
              <a:xfrm>
                <a:off x="4014120" y="4003045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14"/>
              <p:cNvSpPr/>
              <p:nvPr/>
            </p:nvSpPr>
            <p:spPr>
              <a:xfrm>
                <a:off x="3440674" y="228550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6" name="Google Shape;1216;p14"/>
              <p:cNvSpPr/>
              <p:nvPr/>
            </p:nvSpPr>
            <p:spPr>
              <a:xfrm>
                <a:off x="5145436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7" name="Google Shape;1217;p14"/>
              <p:cNvSpPr/>
              <p:nvPr/>
            </p:nvSpPr>
            <p:spPr>
              <a:xfrm>
                <a:off x="5145436" y="1712991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8" name="Google Shape;1218;p14"/>
              <p:cNvSpPr/>
              <p:nvPr/>
            </p:nvSpPr>
            <p:spPr>
              <a:xfrm>
                <a:off x="4571990" y="56796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9" name="Google Shape;1219;p14"/>
              <p:cNvSpPr/>
              <p:nvPr/>
            </p:nvSpPr>
            <p:spPr>
              <a:xfrm>
                <a:off x="4571990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0" name="Google Shape;1220;p14"/>
              <p:cNvSpPr/>
              <p:nvPr/>
            </p:nvSpPr>
            <p:spPr>
              <a:xfrm>
                <a:off x="6292327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14"/>
              <p:cNvSpPr/>
              <p:nvPr/>
            </p:nvSpPr>
            <p:spPr>
              <a:xfrm>
                <a:off x="6292327" y="1140477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14"/>
              <p:cNvSpPr/>
              <p:nvPr/>
            </p:nvSpPr>
            <p:spPr>
              <a:xfrm>
                <a:off x="5718882" y="228550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14"/>
              <p:cNvSpPr/>
              <p:nvPr/>
            </p:nvSpPr>
            <p:spPr>
              <a:xfrm>
                <a:off x="7431431" y="228550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14"/>
              <p:cNvSpPr/>
              <p:nvPr/>
            </p:nvSpPr>
            <p:spPr>
              <a:xfrm>
                <a:off x="7431431" y="3430531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14"/>
              <p:cNvSpPr/>
              <p:nvPr/>
            </p:nvSpPr>
            <p:spPr>
              <a:xfrm>
                <a:off x="6857986" y="4003045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14"/>
              <p:cNvSpPr/>
              <p:nvPr/>
            </p:nvSpPr>
            <p:spPr>
              <a:xfrm>
                <a:off x="8570535" y="56796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14"/>
              <p:cNvSpPr/>
              <p:nvPr/>
            </p:nvSpPr>
            <p:spPr>
              <a:xfrm>
                <a:off x="8570535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14"/>
              <p:cNvSpPr/>
              <p:nvPr/>
            </p:nvSpPr>
            <p:spPr>
              <a:xfrm>
                <a:off x="7997090" y="1140477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14"/>
              <p:cNvSpPr/>
              <p:nvPr/>
            </p:nvSpPr>
            <p:spPr>
              <a:xfrm>
                <a:off x="7997090" y="2858018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30" name="Google Shape;1230;p14"/>
            <p:cNvGrpSpPr/>
            <p:nvPr/>
          </p:nvGrpSpPr>
          <p:grpSpPr>
            <a:xfrm>
              <a:off x="0" y="2580975"/>
              <a:ext cx="4588377" cy="2585529"/>
              <a:chOff x="0" y="-4550"/>
              <a:chExt cx="9143835" cy="5152509"/>
            </a:xfrm>
          </p:grpSpPr>
          <p:sp>
            <p:nvSpPr>
              <p:cNvPr id="1231" name="Google Shape;1231;p14"/>
              <p:cNvSpPr/>
              <p:nvPr/>
            </p:nvSpPr>
            <p:spPr>
              <a:xfrm>
                <a:off x="7431431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2" name="Google Shape;1232;p14"/>
              <p:cNvSpPr/>
              <p:nvPr/>
            </p:nvSpPr>
            <p:spPr>
              <a:xfrm>
                <a:off x="573433" y="2858018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3" name="Google Shape;1233;p14"/>
              <p:cNvSpPr/>
              <p:nvPr/>
            </p:nvSpPr>
            <p:spPr>
              <a:xfrm>
                <a:off x="0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4" name="Google Shape;1234;p14"/>
              <p:cNvSpPr/>
              <p:nvPr/>
            </p:nvSpPr>
            <p:spPr>
              <a:xfrm>
                <a:off x="1720337" y="2858018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5" name="Google Shape;1235;p14"/>
              <p:cNvSpPr/>
              <p:nvPr/>
            </p:nvSpPr>
            <p:spPr>
              <a:xfrm>
                <a:off x="1720337" y="4003045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6" name="Google Shape;1236;p14"/>
              <p:cNvSpPr/>
              <p:nvPr/>
            </p:nvSpPr>
            <p:spPr>
              <a:xfrm>
                <a:off x="1146891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7" name="Google Shape;1237;p14"/>
              <p:cNvSpPr/>
              <p:nvPr/>
            </p:nvSpPr>
            <p:spPr>
              <a:xfrm>
                <a:off x="2867228" y="3430531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8" name="Google Shape;1238;p14"/>
              <p:cNvSpPr/>
              <p:nvPr/>
            </p:nvSpPr>
            <p:spPr>
              <a:xfrm>
                <a:off x="2293783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9" name="Google Shape;1239;p14"/>
              <p:cNvSpPr/>
              <p:nvPr/>
            </p:nvSpPr>
            <p:spPr>
              <a:xfrm>
                <a:off x="2293783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14"/>
              <p:cNvSpPr/>
              <p:nvPr/>
            </p:nvSpPr>
            <p:spPr>
              <a:xfrm>
                <a:off x="4014120" y="4003045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14"/>
              <p:cNvSpPr/>
              <p:nvPr/>
            </p:nvSpPr>
            <p:spPr>
              <a:xfrm>
                <a:off x="3440674" y="228550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2" name="Google Shape;1242;p14"/>
              <p:cNvSpPr/>
              <p:nvPr/>
            </p:nvSpPr>
            <p:spPr>
              <a:xfrm>
                <a:off x="5145436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14"/>
              <p:cNvSpPr/>
              <p:nvPr/>
            </p:nvSpPr>
            <p:spPr>
              <a:xfrm>
                <a:off x="5145436" y="1712991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4" name="Google Shape;1244;p14"/>
              <p:cNvSpPr/>
              <p:nvPr/>
            </p:nvSpPr>
            <p:spPr>
              <a:xfrm>
                <a:off x="4571990" y="56796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5" name="Google Shape;1245;p14"/>
              <p:cNvSpPr/>
              <p:nvPr/>
            </p:nvSpPr>
            <p:spPr>
              <a:xfrm>
                <a:off x="4571990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14"/>
              <p:cNvSpPr/>
              <p:nvPr/>
            </p:nvSpPr>
            <p:spPr>
              <a:xfrm>
                <a:off x="6292327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14"/>
              <p:cNvSpPr/>
              <p:nvPr/>
            </p:nvSpPr>
            <p:spPr>
              <a:xfrm>
                <a:off x="6292327" y="1140477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8" name="Google Shape;1248;p14"/>
              <p:cNvSpPr/>
              <p:nvPr/>
            </p:nvSpPr>
            <p:spPr>
              <a:xfrm>
                <a:off x="5718882" y="228550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9" name="Google Shape;1249;p14"/>
              <p:cNvSpPr/>
              <p:nvPr/>
            </p:nvSpPr>
            <p:spPr>
              <a:xfrm>
                <a:off x="7431431" y="228550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14"/>
              <p:cNvSpPr/>
              <p:nvPr/>
            </p:nvSpPr>
            <p:spPr>
              <a:xfrm>
                <a:off x="7431431" y="3430531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14"/>
              <p:cNvSpPr/>
              <p:nvPr/>
            </p:nvSpPr>
            <p:spPr>
              <a:xfrm>
                <a:off x="6857986" y="4003045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14"/>
              <p:cNvSpPr/>
              <p:nvPr/>
            </p:nvSpPr>
            <p:spPr>
              <a:xfrm>
                <a:off x="8570535" y="56796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14"/>
              <p:cNvSpPr/>
              <p:nvPr/>
            </p:nvSpPr>
            <p:spPr>
              <a:xfrm>
                <a:off x="8570535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14"/>
              <p:cNvSpPr/>
              <p:nvPr/>
            </p:nvSpPr>
            <p:spPr>
              <a:xfrm>
                <a:off x="7997090" y="1140477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5" name="Google Shape;1255;p14"/>
              <p:cNvSpPr/>
              <p:nvPr/>
            </p:nvSpPr>
            <p:spPr>
              <a:xfrm>
                <a:off x="7997090" y="2858018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56" name="Google Shape;1256;p14"/>
            <p:cNvGrpSpPr/>
            <p:nvPr/>
          </p:nvGrpSpPr>
          <p:grpSpPr>
            <a:xfrm rot="10800000" flipH="1">
              <a:off x="4588375" y="2580975"/>
              <a:ext cx="4588377" cy="2585529"/>
              <a:chOff x="0" y="-4550"/>
              <a:chExt cx="9143835" cy="5152509"/>
            </a:xfrm>
          </p:grpSpPr>
          <p:sp>
            <p:nvSpPr>
              <p:cNvPr id="1257" name="Google Shape;1257;p14"/>
              <p:cNvSpPr/>
              <p:nvPr/>
            </p:nvSpPr>
            <p:spPr>
              <a:xfrm>
                <a:off x="7431431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8" name="Google Shape;1258;p14"/>
              <p:cNvSpPr/>
              <p:nvPr/>
            </p:nvSpPr>
            <p:spPr>
              <a:xfrm>
                <a:off x="573433" y="2858018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9" name="Google Shape;1259;p14"/>
              <p:cNvSpPr/>
              <p:nvPr/>
            </p:nvSpPr>
            <p:spPr>
              <a:xfrm>
                <a:off x="0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0" name="Google Shape;1260;p14"/>
              <p:cNvSpPr/>
              <p:nvPr/>
            </p:nvSpPr>
            <p:spPr>
              <a:xfrm>
                <a:off x="1720337" y="2858018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1" name="Google Shape;1261;p14"/>
              <p:cNvSpPr/>
              <p:nvPr/>
            </p:nvSpPr>
            <p:spPr>
              <a:xfrm>
                <a:off x="1720337" y="4003045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2" name="Google Shape;1262;p14"/>
              <p:cNvSpPr/>
              <p:nvPr/>
            </p:nvSpPr>
            <p:spPr>
              <a:xfrm>
                <a:off x="1146891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3" name="Google Shape;1263;p14"/>
              <p:cNvSpPr/>
              <p:nvPr/>
            </p:nvSpPr>
            <p:spPr>
              <a:xfrm>
                <a:off x="2867228" y="3430531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4" name="Google Shape;1264;p14"/>
              <p:cNvSpPr/>
              <p:nvPr/>
            </p:nvSpPr>
            <p:spPr>
              <a:xfrm>
                <a:off x="2293783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5" name="Google Shape;1265;p14"/>
              <p:cNvSpPr/>
              <p:nvPr/>
            </p:nvSpPr>
            <p:spPr>
              <a:xfrm>
                <a:off x="2293783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6" name="Google Shape;1266;p14"/>
              <p:cNvSpPr/>
              <p:nvPr/>
            </p:nvSpPr>
            <p:spPr>
              <a:xfrm>
                <a:off x="4014120" y="4003045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7" name="Google Shape;1267;p14"/>
              <p:cNvSpPr/>
              <p:nvPr/>
            </p:nvSpPr>
            <p:spPr>
              <a:xfrm>
                <a:off x="3440674" y="228550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8" name="Google Shape;1268;p14"/>
              <p:cNvSpPr/>
              <p:nvPr/>
            </p:nvSpPr>
            <p:spPr>
              <a:xfrm>
                <a:off x="5145436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9" name="Google Shape;1269;p14"/>
              <p:cNvSpPr/>
              <p:nvPr/>
            </p:nvSpPr>
            <p:spPr>
              <a:xfrm>
                <a:off x="5145436" y="1712991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0" name="Google Shape;1270;p14"/>
              <p:cNvSpPr/>
              <p:nvPr/>
            </p:nvSpPr>
            <p:spPr>
              <a:xfrm>
                <a:off x="4571990" y="56796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1" name="Google Shape;1271;p14"/>
              <p:cNvSpPr/>
              <p:nvPr/>
            </p:nvSpPr>
            <p:spPr>
              <a:xfrm>
                <a:off x="4571990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2" name="Google Shape;1272;p14"/>
              <p:cNvSpPr/>
              <p:nvPr/>
            </p:nvSpPr>
            <p:spPr>
              <a:xfrm>
                <a:off x="6292327" y="-4550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3" name="Google Shape;1273;p14"/>
              <p:cNvSpPr/>
              <p:nvPr/>
            </p:nvSpPr>
            <p:spPr>
              <a:xfrm>
                <a:off x="6292327" y="1140477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4" name="Google Shape;1274;p14"/>
              <p:cNvSpPr/>
              <p:nvPr/>
            </p:nvSpPr>
            <p:spPr>
              <a:xfrm>
                <a:off x="5718882" y="228550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5" name="Google Shape;1275;p14"/>
              <p:cNvSpPr/>
              <p:nvPr/>
            </p:nvSpPr>
            <p:spPr>
              <a:xfrm>
                <a:off x="7431431" y="228550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6" name="Google Shape;1276;p14"/>
              <p:cNvSpPr/>
              <p:nvPr/>
            </p:nvSpPr>
            <p:spPr>
              <a:xfrm>
                <a:off x="7431431" y="3430531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7" name="Google Shape;1277;p14"/>
              <p:cNvSpPr/>
              <p:nvPr/>
            </p:nvSpPr>
            <p:spPr>
              <a:xfrm>
                <a:off x="6857986" y="4003045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8" name="Google Shape;1278;p14"/>
              <p:cNvSpPr/>
              <p:nvPr/>
            </p:nvSpPr>
            <p:spPr>
              <a:xfrm>
                <a:off x="8570535" y="567964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9" name="Google Shape;1279;p14"/>
              <p:cNvSpPr/>
              <p:nvPr/>
            </p:nvSpPr>
            <p:spPr>
              <a:xfrm>
                <a:off x="8570535" y="4575559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14"/>
              <p:cNvSpPr/>
              <p:nvPr/>
            </p:nvSpPr>
            <p:spPr>
              <a:xfrm>
                <a:off x="7997090" y="1140477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1" name="Google Shape;1281;p14"/>
              <p:cNvSpPr/>
              <p:nvPr/>
            </p:nvSpPr>
            <p:spPr>
              <a:xfrm>
                <a:off x="7997090" y="2858018"/>
                <a:ext cx="573300" cy="572400"/>
              </a:xfrm>
              <a:prstGeom prst="rect">
                <a:avLst/>
              </a:prstGeom>
              <a:solidFill>
                <a:srgbClr val="50B8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82" name="Google Shape;1282;p14"/>
          <p:cNvGrpSpPr/>
          <p:nvPr/>
        </p:nvGrpSpPr>
        <p:grpSpPr>
          <a:xfrm>
            <a:off x="0" y="-4550"/>
            <a:ext cx="9176752" cy="5171054"/>
            <a:chOff x="0" y="-4550"/>
            <a:chExt cx="9176752" cy="5171054"/>
          </a:xfrm>
        </p:grpSpPr>
        <p:grpSp>
          <p:nvGrpSpPr>
            <p:cNvPr id="1283" name="Google Shape;1283;p14"/>
            <p:cNvGrpSpPr/>
            <p:nvPr/>
          </p:nvGrpSpPr>
          <p:grpSpPr>
            <a:xfrm>
              <a:off x="0" y="-4550"/>
              <a:ext cx="4588377" cy="2585529"/>
              <a:chOff x="0" y="-4550"/>
              <a:chExt cx="9143835" cy="5152509"/>
            </a:xfrm>
          </p:grpSpPr>
          <p:sp>
            <p:nvSpPr>
              <p:cNvPr id="1284" name="Google Shape;1284;p14"/>
              <p:cNvSpPr/>
              <p:nvPr/>
            </p:nvSpPr>
            <p:spPr>
              <a:xfrm>
                <a:off x="573433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5" name="Google Shape;1285;p14"/>
              <p:cNvSpPr/>
              <p:nvPr/>
            </p:nvSpPr>
            <p:spPr>
              <a:xfrm>
                <a:off x="0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6" name="Google Shape;1286;p14"/>
              <p:cNvSpPr/>
              <p:nvPr/>
            </p:nvSpPr>
            <p:spPr>
              <a:xfrm>
                <a:off x="0" y="2858018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14"/>
              <p:cNvSpPr/>
              <p:nvPr/>
            </p:nvSpPr>
            <p:spPr>
              <a:xfrm>
                <a:off x="1720337" y="1140477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8" name="Google Shape;1288;p14"/>
              <p:cNvSpPr/>
              <p:nvPr/>
            </p:nvSpPr>
            <p:spPr>
              <a:xfrm>
                <a:off x="1146891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9" name="Google Shape;1289;p14"/>
              <p:cNvSpPr/>
              <p:nvPr/>
            </p:nvSpPr>
            <p:spPr>
              <a:xfrm>
                <a:off x="2293783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0" name="Google Shape;1290;p14"/>
              <p:cNvSpPr/>
              <p:nvPr/>
            </p:nvSpPr>
            <p:spPr>
              <a:xfrm>
                <a:off x="2293783" y="228550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14"/>
              <p:cNvSpPr/>
              <p:nvPr/>
            </p:nvSpPr>
            <p:spPr>
              <a:xfrm>
                <a:off x="4014120" y="-4550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2" name="Google Shape;1292;p14"/>
              <p:cNvSpPr/>
              <p:nvPr/>
            </p:nvSpPr>
            <p:spPr>
              <a:xfrm>
                <a:off x="4014120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14"/>
              <p:cNvSpPr/>
              <p:nvPr/>
            </p:nvSpPr>
            <p:spPr>
              <a:xfrm>
                <a:off x="3440674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4" name="Google Shape;1294;p14"/>
              <p:cNvSpPr/>
              <p:nvPr/>
            </p:nvSpPr>
            <p:spPr>
              <a:xfrm>
                <a:off x="3440674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14"/>
              <p:cNvSpPr/>
              <p:nvPr/>
            </p:nvSpPr>
            <p:spPr>
              <a:xfrm>
                <a:off x="5145436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14"/>
              <p:cNvSpPr/>
              <p:nvPr/>
            </p:nvSpPr>
            <p:spPr>
              <a:xfrm>
                <a:off x="5145436" y="4575559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7" name="Google Shape;1297;p14"/>
              <p:cNvSpPr/>
              <p:nvPr/>
            </p:nvSpPr>
            <p:spPr>
              <a:xfrm>
                <a:off x="4571990" y="228550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8" name="Google Shape;1298;p14"/>
              <p:cNvSpPr/>
              <p:nvPr/>
            </p:nvSpPr>
            <p:spPr>
              <a:xfrm>
                <a:off x="6292327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14"/>
              <p:cNvSpPr/>
              <p:nvPr/>
            </p:nvSpPr>
            <p:spPr>
              <a:xfrm>
                <a:off x="5718882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0" name="Google Shape;1300;p14"/>
              <p:cNvSpPr/>
              <p:nvPr/>
            </p:nvSpPr>
            <p:spPr>
              <a:xfrm>
                <a:off x="7431431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1" name="Google Shape;1301;p14"/>
              <p:cNvSpPr/>
              <p:nvPr/>
            </p:nvSpPr>
            <p:spPr>
              <a:xfrm>
                <a:off x="6857986" y="2858018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14"/>
              <p:cNvSpPr/>
              <p:nvPr/>
            </p:nvSpPr>
            <p:spPr>
              <a:xfrm>
                <a:off x="6857986" y="4575559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3" name="Google Shape;1303;p14"/>
              <p:cNvSpPr/>
              <p:nvPr/>
            </p:nvSpPr>
            <p:spPr>
              <a:xfrm>
                <a:off x="8570535" y="-4550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4" name="Google Shape;1304;p14"/>
              <p:cNvSpPr/>
              <p:nvPr/>
            </p:nvSpPr>
            <p:spPr>
              <a:xfrm>
                <a:off x="8570535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5" name="Google Shape;1305;p14"/>
              <p:cNvSpPr/>
              <p:nvPr/>
            </p:nvSpPr>
            <p:spPr>
              <a:xfrm>
                <a:off x="7997090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6" name="Google Shape;1306;p14"/>
              <p:cNvSpPr/>
              <p:nvPr/>
            </p:nvSpPr>
            <p:spPr>
              <a:xfrm>
                <a:off x="7997090" y="4003045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07" name="Google Shape;1307;p14"/>
            <p:cNvGrpSpPr/>
            <p:nvPr/>
          </p:nvGrpSpPr>
          <p:grpSpPr>
            <a:xfrm rot="10800000">
              <a:off x="4588375" y="-4550"/>
              <a:ext cx="4588377" cy="2585529"/>
              <a:chOff x="0" y="-4550"/>
              <a:chExt cx="9143835" cy="5152509"/>
            </a:xfrm>
          </p:grpSpPr>
          <p:sp>
            <p:nvSpPr>
              <p:cNvPr id="1308" name="Google Shape;1308;p14"/>
              <p:cNvSpPr/>
              <p:nvPr/>
            </p:nvSpPr>
            <p:spPr>
              <a:xfrm>
                <a:off x="573433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9" name="Google Shape;1309;p14"/>
              <p:cNvSpPr/>
              <p:nvPr/>
            </p:nvSpPr>
            <p:spPr>
              <a:xfrm>
                <a:off x="0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0" name="Google Shape;1310;p14"/>
              <p:cNvSpPr/>
              <p:nvPr/>
            </p:nvSpPr>
            <p:spPr>
              <a:xfrm>
                <a:off x="0" y="2858018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1" name="Google Shape;1311;p14"/>
              <p:cNvSpPr/>
              <p:nvPr/>
            </p:nvSpPr>
            <p:spPr>
              <a:xfrm>
                <a:off x="1720337" y="1140477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2" name="Google Shape;1312;p14"/>
              <p:cNvSpPr/>
              <p:nvPr/>
            </p:nvSpPr>
            <p:spPr>
              <a:xfrm>
                <a:off x="1146891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3" name="Google Shape;1313;p14"/>
              <p:cNvSpPr/>
              <p:nvPr/>
            </p:nvSpPr>
            <p:spPr>
              <a:xfrm>
                <a:off x="2293783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4" name="Google Shape;1314;p14"/>
              <p:cNvSpPr/>
              <p:nvPr/>
            </p:nvSpPr>
            <p:spPr>
              <a:xfrm>
                <a:off x="2293783" y="228550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5" name="Google Shape;1315;p14"/>
              <p:cNvSpPr/>
              <p:nvPr/>
            </p:nvSpPr>
            <p:spPr>
              <a:xfrm>
                <a:off x="4014120" y="-4550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6" name="Google Shape;1316;p14"/>
              <p:cNvSpPr/>
              <p:nvPr/>
            </p:nvSpPr>
            <p:spPr>
              <a:xfrm>
                <a:off x="4014120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7" name="Google Shape;1317;p14"/>
              <p:cNvSpPr/>
              <p:nvPr/>
            </p:nvSpPr>
            <p:spPr>
              <a:xfrm>
                <a:off x="3440674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8" name="Google Shape;1318;p14"/>
              <p:cNvSpPr/>
              <p:nvPr/>
            </p:nvSpPr>
            <p:spPr>
              <a:xfrm>
                <a:off x="3440674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9" name="Google Shape;1319;p14"/>
              <p:cNvSpPr/>
              <p:nvPr/>
            </p:nvSpPr>
            <p:spPr>
              <a:xfrm>
                <a:off x="5145436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0" name="Google Shape;1320;p14"/>
              <p:cNvSpPr/>
              <p:nvPr/>
            </p:nvSpPr>
            <p:spPr>
              <a:xfrm>
                <a:off x="5145436" y="4575559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1" name="Google Shape;1321;p14"/>
              <p:cNvSpPr/>
              <p:nvPr/>
            </p:nvSpPr>
            <p:spPr>
              <a:xfrm>
                <a:off x="4571990" y="228550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2" name="Google Shape;1322;p14"/>
              <p:cNvSpPr/>
              <p:nvPr/>
            </p:nvSpPr>
            <p:spPr>
              <a:xfrm>
                <a:off x="6292327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3" name="Google Shape;1323;p14"/>
              <p:cNvSpPr/>
              <p:nvPr/>
            </p:nvSpPr>
            <p:spPr>
              <a:xfrm>
                <a:off x="5718882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4" name="Google Shape;1324;p14"/>
              <p:cNvSpPr/>
              <p:nvPr/>
            </p:nvSpPr>
            <p:spPr>
              <a:xfrm>
                <a:off x="7431431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5" name="Google Shape;1325;p14"/>
              <p:cNvSpPr/>
              <p:nvPr/>
            </p:nvSpPr>
            <p:spPr>
              <a:xfrm>
                <a:off x="6857986" y="2858018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6" name="Google Shape;1326;p14"/>
              <p:cNvSpPr/>
              <p:nvPr/>
            </p:nvSpPr>
            <p:spPr>
              <a:xfrm>
                <a:off x="6857986" y="4575559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1327;p14"/>
              <p:cNvSpPr/>
              <p:nvPr/>
            </p:nvSpPr>
            <p:spPr>
              <a:xfrm>
                <a:off x="8570535" y="-4550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1328;p14"/>
              <p:cNvSpPr/>
              <p:nvPr/>
            </p:nvSpPr>
            <p:spPr>
              <a:xfrm>
                <a:off x="8570535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1329;p14"/>
              <p:cNvSpPr/>
              <p:nvPr/>
            </p:nvSpPr>
            <p:spPr>
              <a:xfrm>
                <a:off x="7997090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1330;p14"/>
              <p:cNvSpPr/>
              <p:nvPr/>
            </p:nvSpPr>
            <p:spPr>
              <a:xfrm>
                <a:off x="7997090" y="4003045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31" name="Google Shape;1331;p14"/>
            <p:cNvGrpSpPr/>
            <p:nvPr/>
          </p:nvGrpSpPr>
          <p:grpSpPr>
            <a:xfrm>
              <a:off x="0" y="2580975"/>
              <a:ext cx="4588377" cy="2585529"/>
              <a:chOff x="0" y="-4550"/>
              <a:chExt cx="9143835" cy="5152509"/>
            </a:xfrm>
          </p:grpSpPr>
          <p:sp>
            <p:nvSpPr>
              <p:cNvPr id="1332" name="Google Shape;1332;p14"/>
              <p:cNvSpPr/>
              <p:nvPr/>
            </p:nvSpPr>
            <p:spPr>
              <a:xfrm>
                <a:off x="573433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3" name="Google Shape;1333;p14"/>
              <p:cNvSpPr/>
              <p:nvPr/>
            </p:nvSpPr>
            <p:spPr>
              <a:xfrm>
                <a:off x="0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4" name="Google Shape;1334;p14"/>
              <p:cNvSpPr/>
              <p:nvPr/>
            </p:nvSpPr>
            <p:spPr>
              <a:xfrm>
                <a:off x="0" y="2858018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5" name="Google Shape;1335;p14"/>
              <p:cNvSpPr/>
              <p:nvPr/>
            </p:nvSpPr>
            <p:spPr>
              <a:xfrm>
                <a:off x="1720337" y="1140477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6" name="Google Shape;1336;p14"/>
              <p:cNvSpPr/>
              <p:nvPr/>
            </p:nvSpPr>
            <p:spPr>
              <a:xfrm>
                <a:off x="1146891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7" name="Google Shape;1337;p14"/>
              <p:cNvSpPr/>
              <p:nvPr/>
            </p:nvSpPr>
            <p:spPr>
              <a:xfrm>
                <a:off x="2293783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8" name="Google Shape;1338;p14"/>
              <p:cNvSpPr/>
              <p:nvPr/>
            </p:nvSpPr>
            <p:spPr>
              <a:xfrm>
                <a:off x="2293783" y="228550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9" name="Google Shape;1339;p14"/>
              <p:cNvSpPr/>
              <p:nvPr/>
            </p:nvSpPr>
            <p:spPr>
              <a:xfrm>
                <a:off x="4014120" y="-4550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0" name="Google Shape;1340;p14"/>
              <p:cNvSpPr/>
              <p:nvPr/>
            </p:nvSpPr>
            <p:spPr>
              <a:xfrm>
                <a:off x="4014120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1" name="Google Shape;1341;p14"/>
              <p:cNvSpPr/>
              <p:nvPr/>
            </p:nvSpPr>
            <p:spPr>
              <a:xfrm>
                <a:off x="3440674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2" name="Google Shape;1342;p14"/>
              <p:cNvSpPr/>
              <p:nvPr/>
            </p:nvSpPr>
            <p:spPr>
              <a:xfrm>
                <a:off x="3440674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3" name="Google Shape;1343;p14"/>
              <p:cNvSpPr/>
              <p:nvPr/>
            </p:nvSpPr>
            <p:spPr>
              <a:xfrm>
                <a:off x="5145436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4" name="Google Shape;1344;p14"/>
              <p:cNvSpPr/>
              <p:nvPr/>
            </p:nvSpPr>
            <p:spPr>
              <a:xfrm>
                <a:off x="5145436" y="4575559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5" name="Google Shape;1345;p14"/>
              <p:cNvSpPr/>
              <p:nvPr/>
            </p:nvSpPr>
            <p:spPr>
              <a:xfrm>
                <a:off x="4571990" y="228550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6" name="Google Shape;1346;p14"/>
              <p:cNvSpPr/>
              <p:nvPr/>
            </p:nvSpPr>
            <p:spPr>
              <a:xfrm>
                <a:off x="6292327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7" name="Google Shape;1347;p14"/>
              <p:cNvSpPr/>
              <p:nvPr/>
            </p:nvSpPr>
            <p:spPr>
              <a:xfrm>
                <a:off x="5718882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8" name="Google Shape;1348;p14"/>
              <p:cNvSpPr/>
              <p:nvPr/>
            </p:nvSpPr>
            <p:spPr>
              <a:xfrm>
                <a:off x="7431431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9" name="Google Shape;1349;p14"/>
              <p:cNvSpPr/>
              <p:nvPr/>
            </p:nvSpPr>
            <p:spPr>
              <a:xfrm>
                <a:off x="6857986" y="2858018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0" name="Google Shape;1350;p14"/>
              <p:cNvSpPr/>
              <p:nvPr/>
            </p:nvSpPr>
            <p:spPr>
              <a:xfrm>
                <a:off x="6857986" y="4575559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1" name="Google Shape;1351;p14"/>
              <p:cNvSpPr/>
              <p:nvPr/>
            </p:nvSpPr>
            <p:spPr>
              <a:xfrm>
                <a:off x="8570535" y="-4550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2" name="Google Shape;1352;p14"/>
              <p:cNvSpPr/>
              <p:nvPr/>
            </p:nvSpPr>
            <p:spPr>
              <a:xfrm>
                <a:off x="8570535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3" name="Google Shape;1353;p14"/>
              <p:cNvSpPr/>
              <p:nvPr/>
            </p:nvSpPr>
            <p:spPr>
              <a:xfrm>
                <a:off x="7997090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4" name="Google Shape;1354;p14"/>
              <p:cNvSpPr/>
              <p:nvPr/>
            </p:nvSpPr>
            <p:spPr>
              <a:xfrm>
                <a:off x="7997090" y="4003045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55" name="Google Shape;1355;p14"/>
            <p:cNvGrpSpPr/>
            <p:nvPr/>
          </p:nvGrpSpPr>
          <p:grpSpPr>
            <a:xfrm rot="10800000" flipH="1">
              <a:off x="4588375" y="2580975"/>
              <a:ext cx="4588377" cy="2585529"/>
              <a:chOff x="0" y="-4550"/>
              <a:chExt cx="9143835" cy="5152509"/>
            </a:xfrm>
          </p:grpSpPr>
          <p:sp>
            <p:nvSpPr>
              <p:cNvPr id="1356" name="Google Shape;1356;p14"/>
              <p:cNvSpPr/>
              <p:nvPr/>
            </p:nvSpPr>
            <p:spPr>
              <a:xfrm>
                <a:off x="573433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7" name="Google Shape;1357;p14"/>
              <p:cNvSpPr/>
              <p:nvPr/>
            </p:nvSpPr>
            <p:spPr>
              <a:xfrm>
                <a:off x="0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8" name="Google Shape;1358;p14"/>
              <p:cNvSpPr/>
              <p:nvPr/>
            </p:nvSpPr>
            <p:spPr>
              <a:xfrm>
                <a:off x="0" y="2858018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9" name="Google Shape;1359;p14"/>
              <p:cNvSpPr/>
              <p:nvPr/>
            </p:nvSpPr>
            <p:spPr>
              <a:xfrm>
                <a:off x="1720337" y="1140477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0" name="Google Shape;1360;p14"/>
              <p:cNvSpPr/>
              <p:nvPr/>
            </p:nvSpPr>
            <p:spPr>
              <a:xfrm>
                <a:off x="1146891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1" name="Google Shape;1361;p14"/>
              <p:cNvSpPr/>
              <p:nvPr/>
            </p:nvSpPr>
            <p:spPr>
              <a:xfrm>
                <a:off x="2293783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14"/>
              <p:cNvSpPr/>
              <p:nvPr/>
            </p:nvSpPr>
            <p:spPr>
              <a:xfrm>
                <a:off x="2293783" y="228550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14"/>
              <p:cNvSpPr/>
              <p:nvPr/>
            </p:nvSpPr>
            <p:spPr>
              <a:xfrm>
                <a:off x="4014120" y="-4550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14"/>
              <p:cNvSpPr/>
              <p:nvPr/>
            </p:nvSpPr>
            <p:spPr>
              <a:xfrm>
                <a:off x="4014120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14"/>
              <p:cNvSpPr/>
              <p:nvPr/>
            </p:nvSpPr>
            <p:spPr>
              <a:xfrm>
                <a:off x="3440674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14"/>
              <p:cNvSpPr/>
              <p:nvPr/>
            </p:nvSpPr>
            <p:spPr>
              <a:xfrm>
                <a:off x="3440674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14"/>
              <p:cNvSpPr/>
              <p:nvPr/>
            </p:nvSpPr>
            <p:spPr>
              <a:xfrm>
                <a:off x="5145436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14"/>
              <p:cNvSpPr/>
              <p:nvPr/>
            </p:nvSpPr>
            <p:spPr>
              <a:xfrm>
                <a:off x="5145436" y="4575559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14"/>
              <p:cNvSpPr/>
              <p:nvPr/>
            </p:nvSpPr>
            <p:spPr>
              <a:xfrm>
                <a:off x="4571990" y="228550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14"/>
              <p:cNvSpPr/>
              <p:nvPr/>
            </p:nvSpPr>
            <p:spPr>
              <a:xfrm>
                <a:off x="6292327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14"/>
              <p:cNvSpPr/>
              <p:nvPr/>
            </p:nvSpPr>
            <p:spPr>
              <a:xfrm>
                <a:off x="5718882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14"/>
              <p:cNvSpPr/>
              <p:nvPr/>
            </p:nvSpPr>
            <p:spPr>
              <a:xfrm>
                <a:off x="7431431" y="171299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14"/>
              <p:cNvSpPr/>
              <p:nvPr/>
            </p:nvSpPr>
            <p:spPr>
              <a:xfrm>
                <a:off x="6857986" y="2858018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14"/>
              <p:cNvSpPr/>
              <p:nvPr/>
            </p:nvSpPr>
            <p:spPr>
              <a:xfrm>
                <a:off x="6857986" y="4575559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14"/>
              <p:cNvSpPr/>
              <p:nvPr/>
            </p:nvSpPr>
            <p:spPr>
              <a:xfrm>
                <a:off x="8570535" y="-4550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14"/>
              <p:cNvSpPr/>
              <p:nvPr/>
            </p:nvSpPr>
            <p:spPr>
              <a:xfrm>
                <a:off x="8570535" y="3430531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7" name="Google Shape;1377;p14"/>
              <p:cNvSpPr/>
              <p:nvPr/>
            </p:nvSpPr>
            <p:spPr>
              <a:xfrm>
                <a:off x="7997090" y="567964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8" name="Google Shape;1378;p14"/>
              <p:cNvSpPr/>
              <p:nvPr/>
            </p:nvSpPr>
            <p:spPr>
              <a:xfrm>
                <a:off x="7997090" y="4003045"/>
                <a:ext cx="573300" cy="572400"/>
              </a:xfrm>
              <a:prstGeom prst="rect">
                <a:avLst/>
              </a:prstGeom>
              <a:solidFill>
                <a:srgbClr val="2786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379" name="Google Shape;1379;p14"/>
          <p:cNvGrpSpPr/>
          <p:nvPr/>
        </p:nvGrpSpPr>
        <p:grpSpPr>
          <a:xfrm>
            <a:off x="0" y="-4550"/>
            <a:ext cx="9176752" cy="5171054"/>
            <a:chOff x="0" y="-4550"/>
            <a:chExt cx="9176752" cy="5171054"/>
          </a:xfrm>
        </p:grpSpPr>
        <p:grpSp>
          <p:nvGrpSpPr>
            <p:cNvPr id="1380" name="Google Shape;1380;p14"/>
            <p:cNvGrpSpPr/>
            <p:nvPr/>
          </p:nvGrpSpPr>
          <p:grpSpPr>
            <a:xfrm>
              <a:off x="0" y="-4550"/>
              <a:ext cx="4588377" cy="2585529"/>
              <a:chOff x="0" y="-4550"/>
              <a:chExt cx="9143835" cy="5152509"/>
            </a:xfrm>
          </p:grpSpPr>
          <p:sp>
            <p:nvSpPr>
              <p:cNvPr id="1381" name="Google Shape;1381;p14"/>
              <p:cNvSpPr/>
              <p:nvPr/>
            </p:nvSpPr>
            <p:spPr>
              <a:xfrm>
                <a:off x="7997090" y="4575559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14"/>
              <p:cNvSpPr/>
              <p:nvPr/>
            </p:nvSpPr>
            <p:spPr>
              <a:xfrm>
                <a:off x="573433" y="2285504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14"/>
              <p:cNvSpPr/>
              <p:nvPr/>
            </p:nvSpPr>
            <p:spPr>
              <a:xfrm>
                <a:off x="573433" y="4003045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14"/>
              <p:cNvSpPr/>
              <p:nvPr/>
            </p:nvSpPr>
            <p:spPr>
              <a:xfrm>
                <a:off x="0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14"/>
              <p:cNvSpPr/>
              <p:nvPr/>
            </p:nvSpPr>
            <p:spPr>
              <a:xfrm>
                <a:off x="1720337" y="171299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14"/>
              <p:cNvSpPr/>
              <p:nvPr/>
            </p:nvSpPr>
            <p:spPr>
              <a:xfrm>
                <a:off x="1720337" y="4575559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14"/>
              <p:cNvSpPr/>
              <p:nvPr/>
            </p:nvSpPr>
            <p:spPr>
              <a:xfrm>
                <a:off x="1146891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14"/>
              <p:cNvSpPr/>
              <p:nvPr/>
            </p:nvSpPr>
            <p:spPr>
              <a:xfrm>
                <a:off x="2867228" y="171299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14"/>
              <p:cNvSpPr/>
              <p:nvPr/>
            </p:nvSpPr>
            <p:spPr>
              <a:xfrm>
                <a:off x="2293783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14"/>
              <p:cNvSpPr/>
              <p:nvPr/>
            </p:nvSpPr>
            <p:spPr>
              <a:xfrm>
                <a:off x="2293783" y="2858018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14"/>
              <p:cNvSpPr/>
              <p:nvPr/>
            </p:nvSpPr>
            <p:spPr>
              <a:xfrm>
                <a:off x="4014120" y="2858018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14"/>
              <p:cNvSpPr/>
              <p:nvPr/>
            </p:nvSpPr>
            <p:spPr>
              <a:xfrm>
                <a:off x="3440674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3" name="Google Shape;1393;p14"/>
              <p:cNvSpPr/>
              <p:nvPr/>
            </p:nvSpPr>
            <p:spPr>
              <a:xfrm>
                <a:off x="3440674" y="4003045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4" name="Google Shape;1394;p14"/>
              <p:cNvSpPr/>
              <p:nvPr/>
            </p:nvSpPr>
            <p:spPr>
              <a:xfrm>
                <a:off x="5145436" y="2858018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5" name="Google Shape;1395;p14"/>
              <p:cNvSpPr/>
              <p:nvPr/>
            </p:nvSpPr>
            <p:spPr>
              <a:xfrm>
                <a:off x="4571990" y="343053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6" name="Google Shape;1396;p14"/>
              <p:cNvSpPr/>
              <p:nvPr/>
            </p:nvSpPr>
            <p:spPr>
              <a:xfrm>
                <a:off x="6292327" y="4575559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7" name="Google Shape;1397;p14"/>
              <p:cNvSpPr/>
              <p:nvPr/>
            </p:nvSpPr>
            <p:spPr>
              <a:xfrm>
                <a:off x="5718882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14"/>
              <p:cNvSpPr/>
              <p:nvPr/>
            </p:nvSpPr>
            <p:spPr>
              <a:xfrm>
                <a:off x="7431431" y="567964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9" name="Google Shape;1399;p14"/>
              <p:cNvSpPr/>
              <p:nvPr/>
            </p:nvSpPr>
            <p:spPr>
              <a:xfrm>
                <a:off x="6857986" y="-4550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14"/>
              <p:cNvSpPr/>
              <p:nvPr/>
            </p:nvSpPr>
            <p:spPr>
              <a:xfrm>
                <a:off x="6857986" y="171299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14"/>
              <p:cNvSpPr/>
              <p:nvPr/>
            </p:nvSpPr>
            <p:spPr>
              <a:xfrm>
                <a:off x="8570535" y="2285504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2" name="Google Shape;1402;p14"/>
              <p:cNvSpPr/>
              <p:nvPr/>
            </p:nvSpPr>
            <p:spPr>
              <a:xfrm>
                <a:off x="7997090" y="343053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14"/>
              <p:cNvSpPr/>
              <p:nvPr/>
            </p:nvSpPr>
            <p:spPr>
              <a:xfrm>
                <a:off x="4571990" y="-4550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04" name="Google Shape;1404;p14"/>
            <p:cNvGrpSpPr/>
            <p:nvPr/>
          </p:nvGrpSpPr>
          <p:grpSpPr>
            <a:xfrm rot="10800000">
              <a:off x="4588375" y="-4550"/>
              <a:ext cx="4588377" cy="2585529"/>
              <a:chOff x="0" y="-4550"/>
              <a:chExt cx="9143835" cy="5152509"/>
            </a:xfrm>
          </p:grpSpPr>
          <p:sp>
            <p:nvSpPr>
              <p:cNvPr id="1405" name="Google Shape;1405;p14"/>
              <p:cNvSpPr/>
              <p:nvPr/>
            </p:nvSpPr>
            <p:spPr>
              <a:xfrm>
                <a:off x="7997090" y="4575559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6" name="Google Shape;1406;p14"/>
              <p:cNvSpPr/>
              <p:nvPr/>
            </p:nvSpPr>
            <p:spPr>
              <a:xfrm>
                <a:off x="573433" y="2285504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7" name="Google Shape;1407;p14"/>
              <p:cNvSpPr/>
              <p:nvPr/>
            </p:nvSpPr>
            <p:spPr>
              <a:xfrm>
                <a:off x="573433" y="4003045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8" name="Google Shape;1408;p14"/>
              <p:cNvSpPr/>
              <p:nvPr/>
            </p:nvSpPr>
            <p:spPr>
              <a:xfrm>
                <a:off x="0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9" name="Google Shape;1409;p14"/>
              <p:cNvSpPr/>
              <p:nvPr/>
            </p:nvSpPr>
            <p:spPr>
              <a:xfrm>
                <a:off x="1720337" y="171299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0" name="Google Shape;1410;p14"/>
              <p:cNvSpPr/>
              <p:nvPr/>
            </p:nvSpPr>
            <p:spPr>
              <a:xfrm>
                <a:off x="1720337" y="4575559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1" name="Google Shape;1411;p14"/>
              <p:cNvSpPr/>
              <p:nvPr/>
            </p:nvSpPr>
            <p:spPr>
              <a:xfrm>
                <a:off x="1146891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2" name="Google Shape;1412;p14"/>
              <p:cNvSpPr/>
              <p:nvPr/>
            </p:nvSpPr>
            <p:spPr>
              <a:xfrm>
                <a:off x="2867228" y="171299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3" name="Google Shape;1413;p14"/>
              <p:cNvSpPr/>
              <p:nvPr/>
            </p:nvSpPr>
            <p:spPr>
              <a:xfrm>
                <a:off x="2293783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4" name="Google Shape;1414;p14"/>
              <p:cNvSpPr/>
              <p:nvPr/>
            </p:nvSpPr>
            <p:spPr>
              <a:xfrm>
                <a:off x="2293783" y="2858018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5" name="Google Shape;1415;p14"/>
              <p:cNvSpPr/>
              <p:nvPr/>
            </p:nvSpPr>
            <p:spPr>
              <a:xfrm>
                <a:off x="4014120" y="2858018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6" name="Google Shape;1416;p14"/>
              <p:cNvSpPr/>
              <p:nvPr/>
            </p:nvSpPr>
            <p:spPr>
              <a:xfrm>
                <a:off x="3440674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7" name="Google Shape;1417;p14"/>
              <p:cNvSpPr/>
              <p:nvPr/>
            </p:nvSpPr>
            <p:spPr>
              <a:xfrm>
                <a:off x="3440674" y="4003045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8" name="Google Shape;1418;p14"/>
              <p:cNvSpPr/>
              <p:nvPr/>
            </p:nvSpPr>
            <p:spPr>
              <a:xfrm>
                <a:off x="5145436" y="2858018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9" name="Google Shape;1419;p14"/>
              <p:cNvSpPr/>
              <p:nvPr/>
            </p:nvSpPr>
            <p:spPr>
              <a:xfrm>
                <a:off x="4571990" y="343053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0" name="Google Shape;1420;p14"/>
              <p:cNvSpPr/>
              <p:nvPr/>
            </p:nvSpPr>
            <p:spPr>
              <a:xfrm>
                <a:off x="6292327" y="4575559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1" name="Google Shape;1421;p14"/>
              <p:cNvSpPr/>
              <p:nvPr/>
            </p:nvSpPr>
            <p:spPr>
              <a:xfrm>
                <a:off x="5718882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2" name="Google Shape;1422;p14"/>
              <p:cNvSpPr/>
              <p:nvPr/>
            </p:nvSpPr>
            <p:spPr>
              <a:xfrm>
                <a:off x="7431431" y="567964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3" name="Google Shape;1423;p14"/>
              <p:cNvSpPr/>
              <p:nvPr/>
            </p:nvSpPr>
            <p:spPr>
              <a:xfrm>
                <a:off x="6857986" y="-4550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4" name="Google Shape;1424;p14"/>
              <p:cNvSpPr/>
              <p:nvPr/>
            </p:nvSpPr>
            <p:spPr>
              <a:xfrm>
                <a:off x="6857986" y="171299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5" name="Google Shape;1425;p14"/>
              <p:cNvSpPr/>
              <p:nvPr/>
            </p:nvSpPr>
            <p:spPr>
              <a:xfrm>
                <a:off x="8570535" y="2285504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6" name="Google Shape;1426;p14"/>
              <p:cNvSpPr/>
              <p:nvPr/>
            </p:nvSpPr>
            <p:spPr>
              <a:xfrm>
                <a:off x="7997090" y="343053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7" name="Google Shape;1427;p14"/>
              <p:cNvSpPr/>
              <p:nvPr/>
            </p:nvSpPr>
            <p:spPr>
              <a:xfrm>
                <a:off x="4571990" y="-4550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28" name="Google Shape;1428;p14"/>
            <p:cNvGrpSpPr/>
            <p:nvPr/>
          </p:nvGrpSpPr>
          <p:grpSpPr>
            <a:xfrm>
              <a:off x="0" y="2580975"/>
              <a:ext cx="4588377" cy="2585529"/>
              <a:chOff x="0" y="-4550"/>
              <a:chExt cx="9143835" cy="5152509"/>
            </a:xfrm>
          </p:grpSpPr>
          <p:sp>
            <p:nvSpPr>
              <p:cNvPr id="1429" name="Google Shape;1429;p14"/>
              <p:cNvSpPr/>
              <p:nvPr/>
            </p:nvSpPr>
            <p:spPr>
              <a:xfrm>
                <a:off x="7997090" y="4575559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0" name="Google Shape;1430;p14"/>
              <p:cNvSpPr/>
              <p:nvPr/>
            </p:nvSpPr>
            <p:spPr>
              <a:xfrm>
                <a:off x="573433" y="2285504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1" name="Google Shape;1431;p14"/>
              <p:cNvSpPr/>
              <p:nvPr/>
            </p:nvSpPr>
            <p:spPr>
              <a:xfrm>
                <a:off x="573433" y="4003045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14"/>
              <p:cNvSpPr/>
              <p:nvPr/>
            </p:nvSpPr>
            <p:spPr>
              <a:xfrm>
                <a:off x="0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3" name="Google Shape;1433;p14"/>
              <p:cNvSpPr/>
              <p:nvPr/>
            </p:nvSpPr>
            <p:spPr>
              <a:xfrm>
                <a:off x="1720337" y="171299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4" name="Google Shape;1434;p14"/>
              <p:cNvSpPr/>
              <p:nvPr/>
            </p:nvSpPr>
            <p:spPr>
              <a:xfrm>
                <a:off x="1720337" y="4575559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5" name="Google Shape;1435;p14"/>
              <p:cNvSpPr/>
              <p:nvPr/>
            </p:nvSpPr>
            <p:spPr>
              <a:xfrm>
                <a:off x="1146891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6" name="Google Shape;1436;p14"/>
              <p:cNvSpPr/>
              <p:nvPr/>
            </p:nvSpPr>
            <p:spPr>
              <a:xfrm>
                <a:off x="2867228" y="171299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7" name="Google Shape;1437;p14"/>
              <p:cNvSpPr/>
              <p:nvPr/>
            </p:nvSpPr>
            <p:spPr>
              <a:xfrm>
                <a:off x="2293783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8" name="Google Shape;1438;p14"/>
              <p:cNvSpPr/>
              <p:nvPr/>
            </p:nvSpPr>
            <p:spPr>
              <a:xfrm>
                <a:off x="2293783" y="2858018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9" name="Google Shape;1439;p14"/>
              <p:cNvSpPr/>
              <p:nvPr/>
            </p:nvSpPr>
            <p:spPr>
              <a:xfrm>
                <a:off x="4014120" y="2858018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0" name="Google Shape;1440;p14"/>
              <p:cNvSpPr/>
              <p:nvPr/>
            </p:nvSpPr>
            <p:spPr>
              <a:xfrm>
                <a:off x="3440674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1" name="Google Shape;1441;p14"/>
              <p:cNvSpPr/>
              <p:nvPr/>
            </p:nvSpPr>
            <p:spPr>
              <a:xfrm>
                <a:off x="3440674" y="4003045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2" name="Google Shape;1442;p14"/>
              <p:cNvSpPr/>
              <p:nvPr/>
            </p:nvSpPr>
            <p:spPr>
              <a:xfrm>
                <a:off x="5145436" y="2858018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3" name="Google Shape;1443;p14"/>
              <p:cNvSpPr/>
              <p:nvPr/>
            </p:nvSpPr>
            <p:spPr>
              <a:xfrm>
                <a:off x="4571990" y="343053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4" name="Google Shape;1444;p14"/>
              <p:cNvSpPr/>
              <p:nvPr/>
            </p:nvSpPr>
            <p:spPr>
              <a:xfrm>
                <a:off x="6292327" y="4575559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14"/>
              <p:cNvSpPr/>
              <p:nvPr/>
            </p:nvSpPr>
            <p:spPr>
              <a:xfrm>
                <a:off x="5718882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14"/>
              <p:cNvSpPr/>
              <p:nvPr/>
            </p:nvSpPr>
            <p:spPr>
              <a:xfrm>
                <a:off x="7431431" y="567964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14"/>
              <p:cNvSpPr/>
              <p:nvPr/>
            </p:nvSpPr>
            <p:spPr>
              <a:xfrm>
                <a:off x="6857986" y="-4550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8" name="Google Shape;1448;p14"/>
              <p:cNvSpPr/>
              <p:nvPr/>
            </p:nvSpPr>
            <p:spPr>
              <a:xfrm>
                <a:off x="6857986" y="171299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14"/>
              <p:cNvSpPr/>
              <p:nvPr/>
            </p:nvSpPr>
            <p:spPr>
              <a:xfrm>
                <a:off x="8570535" y="2285504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14"/>
              <p:cNvSpPr/>
              <p:nvPr/>
            </p:nvSpPr>
            <p:spPr>
              <a:xfrm>
                <a:off x="7997090" y="343053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14"/>
              <p:cNvSpPr/>
              <p:nvPr/>
            </p:nvSpPr>
            <p:spPr>
              <a:xfrm>
                <a:off x="4571990" y="-4550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52" name="Google Shape;1452;p14"/>
            <p:cNvGrpSpPr/>
            <p:nvPr/>
          </p:nvGrpSpPr>
          <p:grpSpPr>
            <a:xfrm rot="10800000" flipH="1">
              <a:off x="4588375" y="2580975"/>
              <a:ext cx="4588377" cy="2585529"/>
              <a:chOff x="0" y="-4550"/>
              <a:chExt cx="9143835" cy="5152509"/>
            </a:xfrm>
          </p:grpSpPr>
          <p:sp>
            <p:nvSpPr>
              <p:cNvPr id="1453" name="Google Shape;1453;p14"/>
              <p:cNvSpPr/>
              <p:nvPr/>
            </p:nvSpPr>
            <p:spPr>
              <a:xfrm>
                <a:off x="7997090" y="4575559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14"/>
              <p:cNvSpPr/>
              <p:nvPr/>
            </p:nvSpPr>
            <p:spPr>
              <a:xfrm>
                <a:off x="573433" y="2285504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5" name="Google Shape;1455;p14"/>
              <p:cNvSpPr/>
              <p:nvPr/>
            </p:nvSpPr>
            <p:spPr>
              <a:xfrm>
                <a:off x="573433" y="4003045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6" name="Google Shape;1456;p14"/>
              <p:cNvSpPr/>
              <p:nvPr/>
            </p:nvSpPr>
            <p:spPr>
              <a:xfrm>
                <a:off x="0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14"/>
              <p:cNvSpPr/>
              <p:nvPr/>
            </p:nvSpPr>
            <p:spPr>
              <a:xfrm>
                <a:off x="1720337" y="171299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14"/>
              <p:cNvSpPr/>
              <p:nvPr/>
            </p:nvSpPr>
            <p:spPr>
              <a:xfrm>
                <a:off x="1720337" y="4575559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14"/>
              <p:cNvSpPr/>
              <p:nvPr/>
            </p:nvSpPr>
            <p:spPr>
              <a:xfrm>
                <a:off x="1146891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14"/>
              <p:cNvSpPr/>
              <p:nvPr/>
            </p:nvSpPr>
            <p:spPr>
              <a:xfrm>
                <a:off x="2867228" y="171299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14"/>
              <p:cNvSpPr/>
              <p:nvPr/>
            </p:nvSpPr>
            <p:spPr>
              <a:xfrm>
                <a:off x="2293783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14"/>
              <p:cNvSpPr/>
              <p:nvPr/>
            </p:nvSpPr>
            <p:spPr>
              <a:xfrm>
                <a:off x="2293783" y="2858018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14"/>
              <p:cNvSpPr/>
              <p:nvPr/>
            </p:nvSpPr>
            <p:spPr>
              <a:xfrm>
                <a:off x="4014120" y="2858018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14"/>
              <p:cNvSpPr/>
              <p:nvPr/>
            </p:nvSpPr>
            <p:spPr>
              <a:xfrm>
                <a:off x="3440674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14"/>
              <p:cNvSpPr/>
              <p:nvPr/>
            </p:nvSpPr>
            <p:spPr>
              <a:xfrm>
                <a:off x="3440674" y="4003045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14"/>
              <p:cNvSpPr/>
              <p:nvPr/>
            </p:nvSpPr>
            <p:spPr>
              <a:xfrm>
                <a:off x="5145436" y="2858018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14"/>
              <p:cNvSpPr/>
              <p:nvPr/>
            </p:nvSpPr>
            <p:spPr>
              <a:xfrm>
                <a:off x="4571990" y="343053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14"/>
              <p:cNvSpPr/>
              <p:nvPr/>
            </p:nvSpPr>
            <p:spPr>
              <a:xfrm>
                <a:off x="6292327" y="4575559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14"/>
              <p:cNvSpPr/>
              <p:nvPr/>
            </p:nvSpPr>
            <p:spPr>
              <a:xfrm>
                <a:off x="5718882" y="1140477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14"/>
              <p:cNvSpPr/>
              <p:nvPr/>
            </p:nvSpPr>
            <p:spPr>
              <a:xfrm>
                <a:off x="7431431" y="567964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14"/>
              <p:cNvSpPr/>
              <p:nvPr/>
            </p:nvSpPr>
            <p:spPr>
              <a:xfrm>
                <a:off x="6857986" y="-4550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14"/>
              <p:cNvSpPr/>
              <p:nvPr/>
            </p:nvSpPr>
            <p:spPr>
              <a:xfrm>
                <a:off x="6857986" y="171299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14"/>
              <p:cNvSpPr/>
              <p:nvPr/>
            </p:nvSpPr>
            <p:spPr>
              <a:xfrm>
                <a:off x="8570535" y="2285504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14"/>
              <p:cNvSpPr/>
              <p:nvPr/>
            </p:nvSpPr>
            <p:spPr>
              <a:xfrm>
                <a:off x="7997090" y="3430531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14"/>
              <p:cNvSpPr/>
              <p:nvPr/>
            </p:nvSpPr>
            <p:spPr>
              <a:xfrm>
                <a:off x="4571990" y="-4550"/>
                <a:ext cx="573300" cy="572400"/>
              </a:xfrm>
              <a:prstGeom prst="rect">
                <a:avLst/>
              </a:prstGeom>
              <a:solidFill>
                <a:srgbClr val="5FBBC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10775"/>
            <a:ext cx="6408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Roboto Slab"/>
              <a:buNone/>
              <a:defRPr sz="3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Roboto Slab"/>
              <a:buNone/>
              <a:defRPr sz="3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Roboto Slab"/>
              <a:buNone/>
              <a:defRPr sz="3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Roboto Slab"/>
              <a:buNone/>
              <a:defRPr sz="3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Roboto Slab"/>
              <a:buNone/>
              <a:defRPr sz="3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Roboto Slab"/>
              <a:buNone/>
              <a:defRPr sz="3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Roboto Slab"/>
              <a:buNone/>
              <a:defRPr sz="3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Roboto Slab"/>
              <a:buNone/>
              <a:defRPr sz="3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Roboto Slab"/>
              <a:buNone/>
              <a:defRPr sz="3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504950"/>
            <a:ext cx="6408300" cy="3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uli"/>
              <a:buChar char="▪"/>
              <a:defRPr sz="24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uli"/>
              <a:buChar char="□"/>
              <a:defRPr sz="24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uli"/>
              <a:buChar char="▫"/>
              <a:defRPr sz="24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uli"/>
              <a:buChar char="▫"/>
              <a:defRPr sz="24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uli"/>
              <a:buChar char="▫"/>
              <a:defRPr sz="24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uli"/>
              <a:buChar char="▫"/>
              <a:defRPr sz="24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uli"/>
              <a:buChar char="▫"/>
              <a:defRPr sz="24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uli"/>
              <a:buChar char="▫"/>
              <a:defRPr sz="24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uli"/>
              <a:buChar char="▫"/>
              <a:defRPr sz="24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>
              <a:buNone/>
              <a:defRPr sz="13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 algn="ctr">
              <a:buNone/>
              <a:defRPr sz="13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 algn="ctr">
              <a:buNone/>
              <a:defRPr sz="13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 algn="ctr">
              <a:buNone/>
              <a:defRPr sz="13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 algn="ctr">
              <a:buNone/>
              <a:defRPr sz="13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 algn="ctr">
              <a:buNone/>
              <a:defRPr sz="13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 algn="ctr">
              <a:buNone/>
              <a:defRPr sz="13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 algn="ctr">
              <a:buNone/>
              <a:defRPr sz="13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4" r:id="rId5"/>
    <p:sldLayoutId id="2147483657" r:id="rId6"/>
    <p:sldLayoutId id="2147483658" r:id="rId7"/>
    <p:sldLayoutId id="2147483659" r:id="rId8"/>
    <p:sldLayoutId id="2147483660" r:id="rId9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0" name="Google Shape;1480;p15"/>
          <p:cNvSpPr txBox="1">
            <a:spLocks noGrp="1"/>
          </p:cNvSpPr>
          <p:nvPr>
            <p:ph type="ctrTitle"/>
          </p:nvPr>
        </p:nvSpPr>
        <p:spPr>
          <a:xfrm>
            <a:off x="1" y="1139252"/>
            <a:ext cx="5711252" cy="286312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2400" dirty="0"/>
              <a:t>The Effect of Benefits Counseling on Increasing Knowledge of Social Security Work Rules and Work Incentives</a:t>
            </a:r>
            <a:br>
              <a:rPr lang="en-US" sz="2400" dirty="0"/>
            </a:br>
            <a:br>
              <a:rPr lang="en-US" sz="800" dirty="0"/>
            </a:br>
            <a:r>
              <a:rPr lang="en-US" sz="1200" dirty="0"/>
              <a:t>Claudia Pettit, MA, CRC, LPC</a:t>
            </a:r>
            <a:br>
              <a:rPr lang="en-US" sz="1200" dirty="0"/>
            </a:br>
            <a:r>
              <a:rPr lang="en-US" sz="1200" dirty="0"/>
              <a:t>Michigan Rehabilitation Services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4" name="Google Shape;1514;p20"/>
          <p:cNvSpPr txBox="1">
            <a:spLocks noGrp="1"/>
          </p:cNvSpPr>
          <p:nvPr>
            <p:ph type="title"/>
          </p:nvPr>
        </p:nvSpPr>
        <p:spPr>
          <a:xfrm>
            <a:off x="0" y="137467"/>
            <a:ext cx="7435121" cy="67862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/>
              <a:t>Knowledge of Social Security Work Rules</a:t>
            </a:r>
            <a:br>
              <a:rPr lang="en-US" sz="2800" b="1" dirty="0"/>
            </a:br>
            <a:r>
              <a:rPr lang="en-US" sz="1800" b="1" dirty="0"/>
              <a:t>(posttest)</a:t>
            </a:r>
            <a:endParaRPr sz="1800" b="1" dirty="0"/>
          </a:p>
        </p:txBody>
      </p:sp>
      <p:sp>
        <p:nvSpPr>
          <p:cNvPr id="1516" name="Google Shape;1516;p20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6F0C78-C2CD-45ED-899A-DE9AE8869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259361"/>
              </p:ext>
            </p:extLst>
          </p:nvPr>
        </p:nvGraphicFramePr>
        <p:xfrm>
          <a:off x="164890" y="1153374"/>
          <a:ext cx="7105340" cy="3623273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5119349">
                  <a:extLst>
                    <a:ext uri="{9D8B030D-6E8A-4147-A177-3AD203B41FA5}">
                      <a16:colId xmlns:a16="http://schemas.microsoft.com/office/drawing/2014/main" val="596922127"/>
                    </a:ext>
                  </a:extLst>
                </a:gridCol>
                <a:gridCol w="1032715">
                  <a:extLst>
                    <a:ext uri="{9D8B030D-6E8A-4147-A177-3AD203B41FA5}">
                      <a16:colId xmlns:a16="http://schemas.microsoft.com/office/drawing/2014/main" val="1980717626"/>
                    </a:ext>
                  </a:extLst>
                </a:gridCol>
                <a:gridCol w="953276">
                  <a:extLst>
                    <a:ext uri="{9D8B030D-6E8A-4147-A177-3AD203B41FA5}">
                      <a16:colId xmlns:a16="http://schemas.microsoft.com/office/drawing/2014/main" val="3216296602"/>
                    </a:ext>
                  </a:extLst>
                </a:gridCol>
              </a:tblGrid>
              <a:tr h="3223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SSI Only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Correct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Incorrect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5870853"/>
                  </a:ext>
                </a:extLst>
              </a:tr>
              <a:tr h="6618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1: When working and receiving benefits, I am required to report monthly earnings to Social Security.?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95.8%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4.2%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5669505"/>
                  </a:ext>
                </a:extLst>
              </a:tr>
              <a:tr h="6505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2: The Break-Even Point is the dollar amount of total income (after all applicable deductions) that will reduce the SSI payment to zero for a particular case.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83.3%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8.3%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843786"/>
                  </a:ext>
                </a:extLst>
              </a:tr>
              <a:tr h="6618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3: There is a formula to calculate my SSI payment amount when I am working.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91.7%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8.3%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2335907"/>
                  </a:ext>
                </a:extLst>
              </a:tr>
              <a:tr h="6647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4: If I am unable to continue working because of my If I am unable to continue working because of my disability, I get my SSI re-started without reapplying.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91.7%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8.3%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1859579"/>
                  </a:ext>
                </a:extLst>
              </a:tr>
              <a:tr h="6618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5: Medicaid coverage may continue even if my earnings become too high for an SSI cash payment.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91.7%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8.3%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829267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4" name="Google Shape;1514;p20"/>
          <p:cNvSpPr txBox="1">
            <a:spLocks noGrp="1"/>
          </p:cNvSpPr>
          <p:nvPr>
            <p:ph type="title"/>
          </p:nvPr>
        </p:nvSpPr>
        <p:spPr>
          <a:xfrm>
            <a:off x="0" y="197428"/>
            <a:ext cx="7435121" cy="67862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n-US" sz="2800" b="1" dirty="0">
                <a:solidFill>
                  <a:srgbClr val="9ED155"/>
                </a:solidFill>
              </a:rPr>
              <a:t>Knowledge of Social Security Work Rules</a:t>
            </a:r>
            <a:br>
              <a:rPr lang="en-US" sz="2800" b="1" dirty="0">
                <a:solidFill>
                  <a:srgbClr val="9ED155"/>
                </a:solidFill>
              </a:rPr>
            </a:br>
            <a:r>
              <a:rPr lang="en-US" sz="1800" b="1" dirty="0">
                <a:solidFill>
                  <a:srgbClr val="9ED155"/>
                </a:solidFill>
              </a:rPr>
              <a:t>(posttest)</a:t>
            </a:r>
            <a:endParaRPr sz="2800" b="1" dirty="0"/>
          </a:p>
        </p:txBody>
      </p:sp>
      <p:sp>
        <p:nvSpPr>
          <p:cNvPr id="1516" name="Google Shape;1516;p20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6F0C78-C2CD-45ED-899A-DE9AE8869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318986"/>
              </p:ext>
            </p:extLst>
          </p:nvPr>
        </p:nvGraphicFramePr>
        <p:xfrm>
          <a:off x="176133" y="1144859"/>
          <a:ext cx="7082853" cy="3592032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5103148">
                  <a:extLst>
                    <a:ext uri="{9D8B030D-6E8A-4147-A177-3AD203B41FA5}">
                      <a16:colId xmlns:a16="http://schemas.microsoft.com/office/drawing/2014/main" val="596922127"/>
                    </a:ext>
                  </a:extLst>
                </a:gridCol>
                <a:gridCol w="1029446">
                  <a:extLst>
                    <a:ext uri="{9D8B030D-6E8A-4147-A177-3AD203B41FA5}">
                      <a16:colId xmlns:a16="http://schemas.microsoft.com/office/drawing/2014/main" val="1980717626"/>
                    </a:ext>
                  </a:extLst>
                </a:gridCol>
                <a:gridCol w="950259">
                  <a:extLst>
                    <a:ext uri="{9D8B030D-6E8A-4147-A177-3AD203B41FA5}">
                      <a16:colId xmlns:a16="http://schemas.microsoft.com/office/drawing/2014/main" val="3216296602"/>
                    </a:ext>
                  </a:extLst>
                </a:gridCol>
              </a:tblGrid>
              <a:tr h="2832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SSDI Only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Correct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Incorrect 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5870853"/>
                  </a:ext>
                </a:extLst>
              </a:tr>
              <a:tr h="6881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1: When working and receiving benefits, I am required to report monthly earnings to Social Security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97.4%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2.6%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5669505"/>
                  </a:ext>
                </a:extLst>
              </a:tr>
              <a:tr h="6296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Question 2:  I can receive my full benefits during the Trial Work Period for at least nine months regardless of how much I earn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89.7%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2.6%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843786"/>
                  </a:ext>
                </a:extLst>
              </a:tr>
              <a:tr h="6881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Question 3: If I earn less than $800 a month in 2019, it will not count towards my Trial Work Period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84.6%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7.7%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2335907"/>
                  </a:ext>
                </a:extLst>
              </a:tr>
              <a:tr h="614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4: I can keep my Medicare coverage for at least 93 months after I complete my Trial Work Period if I meet the SSA qualifications.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92.3%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5.1%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1859579"/>
                  </a:ext>
                </a:extLst>
              </a:tr>
              <a:tr h="6881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5: I can expedite restarting my benefits if I cannot work due to the same and/or related disability, I stop earning above the SGA level and it is within 5 years of my disability, benefits ending.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87.2%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5.1%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8292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7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4" name="Google Shape;1514;p20"/>
          <p:cNvSpPr txBox="1">
            <a:spLocks noGrp="1"/>
          </p:cNvSpPr>
          <p:nvPr>
            <p:ph type="title"/>
          </p:nvPr>
        </p:nvSpPr>
        <p:spPr>
          <a:xfrm>
            <a:off x="0" y="128455"/>
            <a:ext cx="7435121" cy="67862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n-US" sz="2800" b="1" dirty="0">
                <a:solidFill>
                  <a:srgbClr val="9ED155"/>
                </a:solidFill>
              </a:rPr>
              <a:t>Knowledge of Social Security Work Rules</a:t>
            </a:r>
            <a:br>
              <a:rPr lang="en-US" sz="2800" b="1" dirty="0">
                <a:solidFill>
                  <a:srgbClr val="9ED155"/>
                </a:solidFill>
              </a:rPr>
            </a:br>
            <a:r>
              <a:rPr lang="en-US" sz="1800" b="1" dirty="0">
                <a:solidFill>
                  <a:srgbClr val="9ED155"/>
                </a:solidFill>
              </a:rPr>
              <a:t>(posttest)</a:t>
            </a:r>
            <a:endParaRPr sz="2800" b="1" dirty="0"/>
          </a:p>
        </p:txBody>
      </p:sp>
      <p:sp>
        <p:nvSpPr>
          <p:cNvPr id="1516" name="Google Shape;1516;p20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6F0C78-C2CD-45ED-899A-DE9AE8869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913221"/>
              </p:ext>
            </p:extLst>
          </p:nvPr>
        </p:nvGraphicFramePr>
        <p:xfrm>
          <a:off x="101183" y="1145878"/>
          <a:ext cx="7082853" cy="3839187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5103148">
                  <a:extLst>
                    <a:ext uri="{9D8B030D-6E8A-4147-A177-3AD203B41FA5}">
                      <a16:colId xmlns:a16="http://schemas.microsoft.com/office/drawing/2014/main" val="596922127"/>
                    </a:ext>
                  </a:extLst>
                </a:gridCol>
                <a:gridCol w="1029446">
                  <a:extLst>
                    <a:ext uri="{9D8B030D-6E8A-4147-A177-3AD203B41FA5}">
                      <a16:colId xmlns:a16="http://schemas.microsoft.com/office/drawing/2014/main" val="1980717626"/>
                    </a:ext>
                  </a:extLst>
                </a:gridCol>
                <a:gridCol w="950259">
                  <a:extLst>
                    <a:ext uri="{9D8B030D-6E8A-4147-A177-3AD203B41FA5}">
                      <a16:colId xmlns:a16="http://schemas.microsoft.com/office/drawing/2014/main" val="3216296602"/>
                    </a:ext>
                  </a:extLst>
                </a:gridCol>
              </a:tblGrid>
              <a:tr h="3619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Both SSI/SSDI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Correct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Incorrect 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5870853"/>
                  </a:ext>
                </a:extLst>
              </a:tr>
              <a:tr h="3619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1: When working and receiving benefits, I am required to report monthly earnings to Social Security.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94.4%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5.6%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7064242"/>
                  </a:ext>
                </a:extLst>
              </a:tr>
              <a:tr h="4986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2: The amount of SGA in 2019 is $1,220 for a person with disabilities, other than blindness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83.3%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16.7%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5669505"/>
                  </a:ext>
                </a:extLst>
              </a:tr>
              <a:tr h="6799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3: I can receive my full benefits during the Trial Work Period for at least nine months regardless of how much I earn.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72.2%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27.8%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843786"/>
                  </a:ext>
                </a:extLst>
              </a:tr>
              <a:tr h="5296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4: There is a formula to calculate my SSI payment amount when I am working.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88.9%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11.2%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2335907"/>
                  </a:ext>
                </a:extLst>
              </a:tr>
              <a:tr h="6639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Question 5: I can keep my Medicare coverage for at least 93 months after I complete my Trial Work Period if I meet the SSA qualifications.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83.3%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16.7%</a:t>
                      </a:r>
                      <a:endParaRPr lang="en-US" sz="11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1859579"/>
                  </a:ext>
                </a:extLst>
              </a:tr>
              <a:tr h="7430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Question 6: I can expedite restarting my benefits if I cannot work due to the same and/or related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disability, I stop earning above the SGA level and it is within 5 years of my disability, benefits ending.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89.9%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11.2%</a:t>
                      </a:r>
                      <a:endParaRPr lang="en-US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8292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060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9" name="Google Shape;1549;p23"/>
          <p:cNvSpPr txBox="1">
            <a:spLocks noGrp="1"/>
          </p:cNvSpPr>
          <p:nvPr>
            <p:ph type="title"/>
          </p:nvPr>
        </p:nvSpPr>
        <p:spPr>
          <a:xfrm>
            <a:off x="0" y="7495"/>
            <a:ext cx="7967272" cy="55463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800" b="1" dirty="0"/>
              <a:t>Knowledge of Incentives- Pre and Post Test</a:t>
            </a:r>
          </a:p>
        </p:txBody>
      </p:sp>
      <p:sp>
        <p:nvSpPr>
          <p:cNvPr id="1553" name="Google Shape;1553;p23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257D8C3-3915-4EAD-B508-8A26A2D1700F}"/>
              </a:ext>
            </a:extLst>
          </p:cNvPr>
          <p:cNvGraphicFramePr>
            <a:graphicFrameLocks noGrp="1"/>
          </p:cNvGraphicFramePr>
          <p:nvPr/>
        </p:nvGraphicFramePr>
        <p:xfrm>
          <a:off x="133038" y="959371"/>
          <a:ext cx="7776147" cy="3839547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3726929">
                  <a:extLst>
                    <a:ext uri="{9D8B030D-6E8A-4147-A177-3AD203B41FA5}">
                      <a16:colId xmlns:a16="http://schemas.microsoft.com/office/drawing/2014/main" val="3826152044"/>
                    </a:ext>
                  </a:extLst>
                </a:gridCol>
                <a:gridCol w="1334125">
                  <a:extLst>
                    <a:ext uri="{9D8B030D-6E8A-4147-A177-3AD203B41FA5}">
                      <a16:colId xmlns:a16="http://schemas.microsoft.com/office/drawing/2014/main" val="3973365262"/>
                    </a:ext>
                  </a:extLst>
                </a:gridCol>
                <a:gridCol w="1491521">
                  <a:extLst>
                    <a:ext uri="{9D8B030D-6E8A-4147-A177-3AD203B41FA5}">
                      <a16:colId xmlns:a16="http://schemas.microsoft.com/office/drawing/2014/main" val="785019849"/>
                    </a:ext>
                  </a:extLst>
                </a:gridCol>
                <a:gridCol w="1223572">
                  <a:extLst>
                    <a:ext uri="{9D8B030D-6E8A-4147-A177-3AD203B41FA5}">
                      <a16:colId xmlns:a16="http://schemas.microsoft.com/office/drawing/2014/main" val="4293059845"/>
                    </a:ext>
                  </a:extLst>
                </a:gridCol>
              </a:tblGrid>
              <a:tr h="4108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1" dirty="0">
                          <a:effectLst/>
                        </a:rPr>
                        <a:t>Incentive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1" dirty="0">
                          <a:effectLst/>
                        </a:rPr>
                        <a:t>Pretest (know somewhat or a lot)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1" dirty="0">
                          <a:effectLst/>
                        </a:rPr>
                        <a:t>Posttest (know somewhat or a lot)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1" dirty="0">
                          <a:effectLst/>
                        </a:rPr>
                        <a:t>Knowledge Change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2255610368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Ticket to Work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43%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84%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41%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2801850714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Expedited Reinstatement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10%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76%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66%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4140911930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Freedom to Work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dirty="0">
                          <a:effectLst/>
                        </a:rPr>
                        <a:t>18%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76%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58%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1354507252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Trial Work Period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dirty="0">
                          <a:effectLst/>
                        </a:rPr>
                        <a:t>5%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46%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41%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1611859294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Medicare Savings Program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13%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53%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40%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4234351265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Food Assistance Program (SNAP) 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39%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42%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3%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1864401356"/>
                  </a:ext>
                </a:extLst>
              </a:tr>
              <a:tr h="2050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Continuing Healthcare Coverage [Section 1619(a)(b)]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10%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40%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30%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2468766734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IRWE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13%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dirty="0">
                          <a:effectLst/>
                        </a:rPr>
                        <a:t>68%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55%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510306805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dirty="0">
                          <a:effectLst/>
                        </a:rPr>
                        <a:t>Extended Period or Eligibility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13%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41%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28%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2072636283"/>
                  </a:ext>
                </a:extLst>
              </a:tr>
              <a:tr h="1703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Reinstating Eligibility without a New Application 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5%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33%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28%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315729565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dirty="0">
                          <a:effectLst/>
                        </a:rPr>
                        <a:t>Earned Income Exclusion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6%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32%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26%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2618788087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Unsuccessful Work Attempts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3%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25%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22%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2301033421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Subsidy and Special Conditions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3%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25%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22%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2990952490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dirty="0">
                          <a:effectLst/>
                        </a:rPr>
                        <a:t>Subsidy Housing (Section 8)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dirty="0">
                          <a:effectLst/>
                        </a:rPr>
                        <a:t>22%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18%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FF0000"/>
                          </a:solidFill>
                          <a:effectLst/>
                        </a:rPr>
                        <a:t>-4%</a:t>
                      </a:r>
                      <a:endParaRPr lang="en-US" sz="11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3996061247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Section 301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4%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26%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22%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1035306207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Student Earned Income Exclusion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6%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13%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7%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1633491201"/>
                  </a:ext>
                </a:extLst>
              </a:tr>
              <a:tr h="2186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dirty="0">
                          <a:effectLst/>
                        </a:rPr>
                        <a:t>Michigan Combined Application Project (Mi CAP) 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4%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33%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29%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4127712045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dirty="0">
                          <a:effectLst/>
                        </a:rPr>
                        <a:t>Plan to Achieve Self-Support (PASS)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46%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23%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FF0000"/>
                          </a:solidFill>
                          <a:effectLst/>
                        </a:rPr>
                        <a:t>-23%</a:t>
                      </a:r>
                      <a:endParaRPr lang="en-US" sz="11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726554119"/>
                  </a:ext>
                </a:extLst>
              </a:tr>
              <a:tr h="177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Unincurred Business Expenses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dirty="0">
                          <a:effectLst/>
                        </a:rPr>
                        <a:t>1%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>
                          <a:effectLst/>
                        </a:rPr>
                        <a:t>22%</a:t>
                      </a:r>
                      <a:endParaRPr lang="en-US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en-US" sz="1100" b="0" dirty="0">
                          <a:solidFill>
                            <a:srgbClr val="00B050"/>
                          </a:solidFill>
                          <a:effectLst/>
                        </a:rPr>
                        <a:t>21%</a:t>
                      </a:r>
                      <a:endParaRPr lang="en-US" sz="1100" b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80" marR="51480" marT="0" marB="0"/>
                </a:tc>
                <a:extLst>
                  <a:ext uri="{0D108BD9-81ED-4DB2-BD59-A6C34878D82A}">
                    <a16:rowId xmlns:a16="http://schemas.microsoft.com/office/drawing/2014/main" val="2125038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134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9" name="Google Shape;1549;p23"/>
          <p:cNvSpPr txBox="1">
            <a:spLocks noGrp="1"/>
          </p:cNvSpPr>
          <p:nvPr>
            <p:ph type="title"/>
          </p:nvPr>
        </p:nvSpPr>
        <p:spPr>
          <a:xfrm>
            <a:off x="0" y="0"/>
            <a:ext cx="7907310" cy="5996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800" b="1" dirty="0"/>
              <a:t>Intention to Use Work Incentives/Benefits</a:t>
            </a:r>
          </a:p>
        </p:txBody>
      </p:sp>
      <p:sp>
        <p:nvSpPr>
          <p:cNvPr id="1553" name="Google Shape;1553;p23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257D8C3-3915-4EAD-B508-8A26A2D17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460218"/>
              </p:ext>
            </p:extLst>
          </p:nvPr>
        </p:nvGraphicFramePr>
        <p:xfrm>
          <a:off x="187376" y="712033"/>
          <a:ext cx="7532558" cy="4309668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3650105">
                  <a:extLst>
                    <a:ext uri="{9D8B030D-6E8A-4147-A177-3AD203B41FA5}">
                      <a16:colId xmlns:a16="http://schemas.microsoft.com/office/drawing/2014/main" val="3826152044"/>
                    </a:ext>
                  </a:extLst>
                </a:gridCol>
                <a:gridCol w="1379095">
                  <a:extLst>
                    <a:ext uri="{9D8B030D-6E8A-4147-A177-3AD203B41FA5}">
                      <a16:colId xmlns:a16="http://schemas.microsoft.com/office/drawing/2014/main" val="3973365262"/>
                    </a:ext>
                  </a:extLst>
                </a:gridCol>
                <a:gridCol w="1266669">
                  <a:extLst>
                    <a:ext uri="{9D8B030D-6E8A-4147-A177-3AD203B41FA5}">
                      <a16:colId xmlns:a16="http://schemas.microsoft.com/office/drawing/2014/main" val="785019849"/>
                    </a:ext>
                  </a:extLst>
                </a:gridCol>
                <a:gridCol w="1236689">
                  <a:extLst>
                    <a:ext uri="{9D8B030D-6E8A-4147-A177-3AD203B41FA5}">
                      <a16:colId xmlns:a16="http://schemas.microsoft.com/office/drawing/2014/main" val="4293059845"/>
                    </a:ext>
                  </a:extLst>
                </a:gridCol>
              </a:tblGrid>
              <a:tr h="411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Incentive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Will Use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Will Not Use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Might Use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55610368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IRWE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01850714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Expedited Reinstatement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40911930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Ticket to Work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54507252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Plan to Achieve Self-Support (PASS)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11859294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Freedom to Work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34351265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Section 301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64401356"/>
                  </a:ext>
                </a:extLst>
              </a:tr>
              <a:tr h="233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Earned Income Exclusion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68766734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Student Earned Income Exclusion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10306805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Trial Work Period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2636283"/>
                  </a:ext>
                </a:extLst>
              </a:tr>
              <a:tr h="1992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Extended Period or Eligibility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5729565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Reinstating Eligibility without a New Application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18788087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Medicare Savings Program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01033421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Continuing Healthcare Coverage [Section 1619(a)(b)]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90952490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Unsuccessful Work Attempts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6061247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Food Assistance Program (SNAP)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35306207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Subsidy and Special Conditions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33491201"/>
                  </a:ext>
                </a:extLst>
              </a:tr>
              <a:tr h="248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Unincurred Business Expenses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27712045"/>
                  </a:ext>
                </a:extLst>
              </a:tr>
              <a:tr h="20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Subsidy Housing (Section 8)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26554119"/>
                  </a:ext>
                </a:extLst>
              </a:tr>
              <a:tr h="196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Michigan Combined Application Project (Mi CAP)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2503899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0" name="Google Shape;2010;p41"/>
          <p:cNvSpPr txBox="1"/>
          <p:nvPr/>
        </p:nvSpPr>
        <p:spPr>
          <a:xfrm>
            <a:off x="206273" y="539645"/>
            <a:ext cx="8499421" cy="4174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>
              <a:spcBef>
                <a:spcPts val="600"/>
              </a:spcBef>
              <a:buClr>
                <a:srgbClr val="9ED155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66D78"/>
                </a:solidFill>
                <a:sym typeface="Muli"/>
              </a:rPr>
              <a:t>82 participants: 29% SSI, 49% SSDI, 22% Both SSI/SSDI.</a:t>
            </a:r>
          </a:p>
          <a:p>
            <a:pPr marL="457200" lvl="0" indent="-381000">
              <a:spcBef>
                <a:spcPts val="600"/>
              </a:spcBef>
              <a:buClr>
                <a:srgbClr val="9ED155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66D78"/>
                </a:solidFill>
                <a:sym typeface="Muli"/>
              </a:rPr>
              <a:t>Medicaid (78%) and Medicare (62%) were the most received benefits of all participants.</a:t>
            </a:r>
          </a:p>
          <a:p>
            <a:pPr marL="457200" lvl="0" indent="-381000">
              <a:spcBef>
                <a:spcPts val="600"/>
              </a:spcBef>
              <a:buClr>
                <a:srgbClr val="9ED155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66D78"/>
                </a:solidFill>
                <a:sym typeface="Muli"/>
              </a:rPr>
              <a:t>65% were not working, 34% were working and 56% were not working and seeking a job.</a:t>
            </a:r>
          </a:p>
          <a:p>
            <a:pPr marL="457200" lvl="0" indent="-381000">
              <a:spcBef>
                <a:spcPts val="600"/>
              </a:spcBef>
              <a:buClr>
                <a:srgbClr val="9ED155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66D78"/>
                </a:solidFill>
                <a:sym typeface="Muli"/>
              </a:rPr>
              <a:t>64% of all recipients were concerned over losing health care benefits and losing cash benefits if they increased their income or working hours.</a:t>
            </a:r>
          </a:p>
          <a:p>
            <a:pPr marL="457200" lvl="0" indent="-381000">
              <a:spcBef>
                <a:spcPts val="600"/>
              </a:spcBef>
              <a:buClr>
                <a:srgbClr val="9ED155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66D78"/>
                </a:solidFill>
                <a:sym typeface="Muli"/>
              </a:rPr>
              <a:t>64% stated they didn't want to lose health care benefit as the reason for not working</a:t>
            </a:r>
          </a:p>
          <a:p>
            <a:pPr marL="457200" lvl="0" indent="-381000">
              <a:spcBef>
                <a:spcPts val="600"/>
              </a:spcBef>
              <a:buClr>
                <a:srgbClr val="9ED155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66D78"/>
                </a:solidFill>
                <a:sym typeface="Muli"/>
              </a:rPr>
              <a:t>96% of all participants understood they needed to report earnings to Social Security while working.</a:t>
            </a:r>
          </a:p>
          <a:p>
            <a:pPr marL="457200" lvl="0" indent="-381000">
              <a:spcBef>
                <a:spcPts val="600"/>
              </a:spcBef>
              <a:buClr>
                <a:srgbClr val="9ED155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66D78"/>
                </a:solidFill>
                <a:sym typeface="Muli"/>
              </a:rPr>
              <a:t>Expedited Reinstatement (66% change) and Freedom to Work (58% change) had the most knowledge gain among participants.</a:t>
            </a:r>
          </a:p>
          <a:p>
            <a:pPr marL="457200" lvl="0" indent="-381000">
              <a:spcBef>
                <a:spcPts val="600"/>
              </a:spcBef>
              <a:buClr>
                <a:srgbClr val="9ED155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66D78"/>
                </a:solidFill>
                <a:sym typeface="Muli"/>
              </a:rPr>
              <a:t>Plan to Achieve Self-Support (-23% change) and Subsidy Housing (-4% change) both had a decrease in knowledge.</a:t>
            </a:r>
          </a:p>
          <a:p>
            <a:pPr marL="457200" lvl="0" indent="-381000">
              <a:spcBef>
                <a:spcPts val="600"/>
              </a:spcBef>
              <a:buClr>
                <a:srgbClr val="9ED155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66D78"/>
                </a:solidFill>
                <a:sym typeface="Muli"/>
              </a:rPr>
              <a:t>The most likely used incentive would be Ticket to Work with 63% stating they would use the incentive, followed by Expedited Reinstatement (48%) and then Trial Work Period (41%).</a:t>
            </a:r>
          </a:p>
          <a:p>
            <a:pPr marL="457200" lvl="0" indent="-381000">
              <a:spcBef>
                <a:spcPts val="600"/>
              </a:spcBef>
              <a:buClr>
                <a:srgbClr val="9ED155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Both knowledge of work rules and work incentives increased overall, after receiving benefits counseling.</a:t>
            </a:r>
            <a:endParaRPr lang="en-US" dirty="0">
              <a:solidFill>
                <a:schemeClr val="tx1"/>
              </a:solidFill>
              <a:sym typeface="Mul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FAF1B2-A775-4118-95C8-1023418923A2}"/>
              </a:ext>
            </a:extLst>
          </p:cNvPr>
          <p:cNvSpPr/>
          <p:nvPr/>
        </p:nvSpPr>
        <p:spPr>
          <a:xfrm>
            <a:off x="206273" y="227304"/>
            <a:ext cx="25555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9ED155"/>
                </a:solidFill>
                <a:latin typeface="Roboto Slab"/>
                <a:ea typeface="Roboto Slab"/>
                <a:sym typeface="Roboto Slab"/>
              </a:rPr>
              <a:t>Key Takeaways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876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17"/>
          <p:cNvSpPr txBox="1">
            <a:spLocks noGrp="1"/>
          </p:cNvSpPr>
          <p:nvPr>
            <p:ph type="ctrTitle" idx="4294967295"/>
          </p:nvPr>
        </p:nvSpPr>
        <p:spPr>
          <a:xfrm>
            <a:off x="547800" y="645634"/>
            <a:ext cx="4024200" cy="41117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/>
              <a:t>Next Steps</a:t>
            </a:r>
            <a:endParaRPr sz="2800" b="1" dirty="0"/>
          </a:p>
        </p:txBody>
      </p:sp>
      <p:sp>
        <p:nvSpPr>
          <p:cNvPr id="1495" name="Google Shape;1495;p17"/>
          <p:cNvSpPr txBox="1">
            <a:spLocks noGrp="1"/>
          </p:cNvSpPr>
          <p:nvPr>
            <p:ph type="subTitle" idx="4294967295"/>
          </p:nvPr>
        </p:nvSpPr>
        <p:spPr>
          <a:xfrm>
            <a:off x="573425" y="1124262"/>
            <a:ext cx="7997149" cy="31047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1800" dirty="0">
                <a:latin typeface="+mn-lt"/>
              </a:rPr>
              <a:t>Study long term outcomes of participants who receive benefits counseling including:</a:t>
            </a:r>
          </a:p>
          <a:p>
            <a:pPr marL="76200" indent="0">
              <a:buNone/>
            </a:pPr>
            <a:endParaRPr lang="en-US" sz="1000" dirty="0"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+mn-lt"/>
              </a:rPr>
              <a:t>Work intentions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+mn-lt"/>
              </a:rPr>
              <a:t>Employment outcomes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+mn-lt"/>
              </a:rPr>
              <a:t>Satisfaction of services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+mn-lt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>
              <a:latin typeface="+mn-lt"/>
            </a:endParaRPr>
          </a:p>
        </p:txBody>
      </p:sp>
      <p:sp>
        <p:nvSpPr>
          <p:cNvPr id="1497" name="Google Shape;1497;p17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3014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868B"/>
        </a:solidFill>
        <a:effectLst/>
      </p:bgPr>
    </p:bg>
    <p:spTree>
      <p:nvGrpSpPr>
        <p:cNvPr id="1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p21"/>
          <p:cNvSpPr txBox="1">
            <a:spLocks noGrp="1"/>
          </p:cNvSpPr>
          <p:nvPr>
            <p:ph type="ctrTitle" idx="4294967295"/>
          </p:nvPr>
        </p:nvSpPr>
        <p:spPr>
          <a:xfrm>
            <a:off x="607101" y="1850674"/>
            <a:ext cx="7929797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/>
              <a:t>Thank You</a:t>
            </a:r>
            <a:endParaRPr sz="6000" dirty="0"/>
          </a:p>
        </p:txBody>
      </p:sp>
      <p:sp>
        <p:nvSpPr>
          <p:cNvPr id="1536" name="Google Shape;1536;p21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17"/>
          <p:cNvSpPr txBox="1">
            <a:spLocks noGrp="1"/>
          </p:cNvSpPr>
          <p:nvPr>
            <p:ph type="ctrTitle" idx="4294967295"/>
          </p:nvPr>
        </p:nvSpPr>
        <p:spPr>
          <a:xfrm>
            <a:off x="573425" y="563188"/>
            <a:ext cx="4024200" cy="44886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Background</a:t>
            </a:r>
            <a:endParaRPr sz="2400" b="1" dirty="0"/>
          </a:p>
        </p:txBody>
      </p:sp>
      <p:sp>
        <p:nvSpPr>
          <p:cNvPr id="1495" name="Google Shape;1495;p17"/>
          <p:cNvSpPr txBox="1">
            <a:spLocks noGrp="1"/>
          </p:cNvSpPr>
          <p:nvPr>
            <p:ph type="subTitle" idx="4294967295"/>
          </p:nvPr>
        </p:nvSpPr>
        <p:spPr>
          <a:xfrm>
            <a:off x="573425" y="904568"/>
            <a:ext cx="7997149" cy="35875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1600" dirty="0">
                <a:latin typeface="+mn-lt"/>
              </a:rPr>
              <a:t>VR customers receiving SSI/SSDI may lack motivation to obtain and maintain employment due to the negative effect on benefits.  A customer’s ability to obtain/maintain employment may be impacted by a lack of knowledge about natural supports and access to community resources. </a:t>
            </a:r>
          </a:p>
          <a:p>
            <a:pPr marL="76200" indent="0">
              <a:buNone/>
            </a:pPr>
            <a:r>
              <a:rPr lang="en-US" sz="1600" dirty="0">
                <a:latin typeface="+mn-lt"/>
              </a:rPr>
              <a:t>Michigan Rehabilitation Services (MRS) began a pilot with five local offices and three Disability Networks (D/N)/Centers for Independent Living (CIL) to provide comprehensive benefits planning services to MRS customers.  </a:t>
            </a:r>
          </a:p>
          <a:p>
            <a:pPr marL="76200" indent="0">
              <a:buNone/>
            </a:pPr>
            <a:r>
              <a:rPr lang="en-US" sz="1600" dirty="0">
                <a:latin typeface="+mn-lt"/>
              </a:rPr>
              <a:t>Benefits Counseling have been provided by trained Community Work Incentives Coordinators (CWICs) to improve long term employment outcomes for SSI/SSDI recipients and to increase participant knowledge of Social Security and other community resources. The purpose of this study is to evaluate the pilot project.</a:t>
            </a:r>
          </a:p>
          <a:p>
            <a:endParaRPr lang="en-US" sz="1600" dirty="0">
              <a:latin typeface="+mn-lt"/>
            </a:endParaRPr>
          </a:p>
        </p:txBody>
      </p:sp>
      <p:sp>
        <p:nvSpPr>
          <p:cNvPr id="1497" name="Google Shape;1497;p17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17"/>
          <p:cNvSpPr txBox="1">
            <a:spLocks noGrp="1"/>
          </p:cNvSpPr>
          <p:nvPr>
            <p:ph type="ctrTitle" idx="4294967295"/>
          </p:nvPr>
        </p:nvSpPr>
        <p:spPr>
          <a:xfrm>
            <a:off x="573425" y="563188"/>
            <a:ext cx="4024200" cy="44886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Background</a:t>
            </a:r>
            <a:endParaRPr sz="2400" b="1" dirty="0"/>
          </a:p>
        </p:txBody>
      </p:sp>
      <p:sp>
        <p:nvSpPr>
          <p:cNvPr id="1495" name="Google Shape;1495;p17"/>
          <p:cNvSpPr txBox="1">
            <a:spLocks noGrp="1"/>
          </p:cNvSpPr>
          <p:nvPr>
            <p:ph type="subTitle" idx="4294967295"/>
          </p:nvPr>
        </p:nvSpPr>
        <p:spPr>
          <a:xfrm>
            <a:off x="573425" y="904569"/>
            <a:ext cx="7997149" cy="35964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1800" dirty="0">
                <a:latin typeface="+mn-lt"/>
              </a:rPr>
              <a:t>Of customers who exited MRS in PY 17 &amp; 18, 29.1% of SSI/DI beneficiaries (vs. 44.9%) achieved employment outcomes at exit (ARR=48.5% vs. 64.6%).</a:t>
            </a:r>
          </a:p>
          <a:p>
            <a:r>
              <a:rPr lang="en-US" sz="1800" dirty="0">
                <a:latin typeface="+mn-lt"/>
              </a:rPr>
              <a:t>Of those with a successful employment outcome, 24.5% of SSI/DI beneficiaries earned below minimum wage ($9.25/</a:t>
            </a:r>
            <a:r>
              <a:rPr lang="en-US" sz="1800" dirty="0" err="1">
                <a:latin typeface="+mn-lt"/>
              </a:rPr>
              <a:t>hr</a:t>
            </a:r>
            <a:r>
              <a:rPr lang="en-US" sz="1800" dirty="0">
                <a:latin typeface="+mn-lt"/>
              </a:rPr>
              <a:t>) and 60.4% earned between $9.25 and $11.99, while over half of non-SSI/DI beneficiaries  (50.4%) earned more than $12.00 per hour. </a:t>
            </a:r>
          </a:p>
          <a:p>
            <a:r>
              <a:rPr lang="en-US" sz="1800" dirty="0">
                <a:latin typeface="+mn-lt"/>
              </a:rPr>
              <a:t>55% of SSI/DI beneficiaries worked less than 21 hours per week  (vs. 17.3% of non-beneficiaries)</a:t>
            </a:r>
          </a:p>
          <a:p>
            <a:r>
              <a:rPr lang="en-US" sz="1800" dirty="0">
                <a:latin typeface="+mn-lt"/>
              </a:rPr>
              <a:t>14.2% of beneficiaries received BC (ARR=50% vs. 48.2%) </a:t>
            </a:r>
          </a:p>
        </p:txBody>
      </p:sp>
      <p:sp>
        <p:nvSpPr>
          <p:cNvPr id="1497" name="Google Shape;1497;p17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7395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17"/>
          <p:cNvSpPr txBox="1">
            <a:spLocks noGrp="1"/>
          </p:cNvSpPr>
          <p:nvPr>
            <p:ph type="ctrTitle" idx="4294967295"/>
          </p:nvPr>
        </p:nvSpPr>
        <p:spPr>
          <a:xfrm>
            <a:off x="573425" y="563188"/>
            <a:ext cx="4024200" cy="76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Purpose of Study</a:t>
            </a:r>
            <a:endParaRPr sz="2400" b="1" dirty="0"/>
          </a:p>
        </p:txBody>
      </p:sp>
      <p:sp>
        <p:nvSpPr>
          <p:cNvPr id="1495" name="Google Shape;1495;p17"/>
          <p:cNvSpPr txBox="1">
            <a:spLocks noGrp="1"/>
          </p:cNvSpPr>
          <p:nvPr>
            <p:ph type="subTitle" idx="4294967295"/>
          </p:nvPr>
        </p:nvSpPr>
        <p:spPr>
          <a:xfrm>
            <a:off x="573425" y="1236688"/>
            <a:ext cx="7997149" cy="33343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1800" dirty="0">
                <a:latin typeface="+mn-lt"/>
              </a:rPr>
              <a:t>The purpose of the study was to evaluate the effectiveness of benefits counseling provided to Michigan Rehabilitation Services(MRS) customers who receive Social Security cash benefits.  The research questions included:</a:t>
            </a:r>
          </a:p>
          <a:p>
            <a:r>
              <a:rPr lang="en-US" sz="1800" dirty="0">
                <a:latin typeface="+mn-lt"/>
              </a:rPr>
              <a:t>What are the specific best practices in delivering benefits counseling to customers?</a:t>
            </a:r>
          </a:p>
          <a:p>
            <a:r>
              <a:rPr lang="en-US" sz="1800" dirty="0">
                <a:latin typeface="+mn-lt"/>
              </a:rPr>
              <a:t>Does benefits counseling improve a customer’s knowledge of Social Security work rules?</a:t>
            </a:r>
          </a:p>
          <a:p>
            <a:r>
              <a:rPr lang="en-US" sz="1800" dirty="0">
                <a:latin typeface="+mn-lt"/>
              </a:rPr>
              <a:t>Does benefits counseling improve a customer’s knowledge of work incentives?</a:t>
            </a:r>
            <a:endParaRPr sz="1800" b="1" dirty="0">
              <a:latin typeface="+mn-lt"/>
            </a:endParaRPr>
          </a:p>
        </p:txBody>
      </p:sp>
      <p:sp>
        <p:nvSpPr>
          <p:cNvPr id="1497" name="Google Shape;1497;p17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392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17"/>
          <p:cNvSpPr txBox="1">
            <a:spLocks noGrp="1"/>
          </p:cNvSpPr>
          <p:nvPr>
            <p:ph type="ctrTitle" idx="4294967295"/>
          </p:nvPr>
        </p:nvSpPr>
        <p:spPr>
          <a:xfrm>
            <a:off x="573425" y="563188"/>
            <a:ext cx="4024200" cy="76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Procedures</a:t>
            </a:r>
            <a:endParaRPr sz="2400" b="1" dirty="0"/>
          </a:p>
        </p:txBody>
      </p:sp>
      <p:sp>
        <p:nvSpPr>
          <p:cNvPr id="1495" name="Google Shape;1495;p17"/>
          <p:cNvSpPr txBox="1">
            <a:spLocks noGrp="1"/>
          </p:cNvSpPr>
          <p:nvPr>
            <p:ph type="subTitle" idx="4294967295"/>
          </p:nvPr>
        </p:nvSpPr>
        <p:spPr>
          <a:xfrm>
            <a:off x="573425" y="1236688"/>
            <a:ext cx="7997149" cy="33343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US" sz="1800" dirty="0">
                <a:latin typeface="+mn-lt"/>
              </a:rPr>
              <a:t>To evaluate the effectiveness of the pilot project, the following procedures were made: </a:t>
            </a:r>
          </a:p>
          <a:p>
            <a:r>
              <a:rPr lang="en-US" sz="1800" dirty="0">
                <a:latin typeface="+mn-lt"/>
              </a:rPr>
              <a:t>Reviewed BP related studies</a:t>
            </a:r>
          </a:p>
          <a:p>
            <a:r>
              <a:rPr lang="en-US" sz="1800" dirty="0">
                <a:latin typeface="+mn-lt"/>
              </a:rPr>
              <a:t>Developed evaluation procedures and pre- and post-test questions (in collaboration with Disability Network(DN)/Center for Independent Living (CIL)  administrators)</a:t>
            </a:r>
          </a:p>
          <a:p>
            <a:r>
              <a:rPr lang="en-US" sz="1800" dirty="0">
                <a:latin typeface="+mn-lt"/>
              </a:rPr>
              <a:t>Provided a series of training sessions about data collection to DN/CIL staff (CWICs)</a:t>
            </a:r>
          </a:p>
          <a:p>
            <a:r>
              <a:rPr lang="en-US" sz="1800" dirty="0">
                <a:latin typeface="+mn-lt"/>
              </a:rPr>
              <a:t>Collected the pre- and post-tests (July 1, 2019- February 29, 2020)</a:t>
            </a:r>
          </a:p>
          <a:p>
            <a:r>
              <a:rPr lang="en-US" sz="1800" dirty="0">
                <a:latin typeface="+mn-lt"/>
              </a:rPr>
              <a:t>Analyzed the data</a:t>
            </a:r>
          </a:p>
        </p:txBody>
      </p:sp>
      <p:sp>
        <p:nvSpPr>
          <p:cNvPr id="1497" name="Google Shape;1497;p17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56320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2" name="Google Shape;1502;p18"/>
          <p:cNvSpPr txBox="1">
            <a:spLocks noGrp="1"/>
          </p:cNvSpPr>
          <p:nvPr>
            <p:ph type="ctrTitle"/>
          </p:nvPr>
        </p:nvSpPr>
        <p:spPr>
          <a:xfrm>
            <a:off x="116680" y="98159"/>
            <a:ext cx="3438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Pre &amp; Post Tests</a:t>
            </a:r>
            <a:endParaRPr b="1" dirty="0"/>
          </a:p>
        </p:txBody>
      </p:sp>
      <p:sp>
        <p:nvSpPr>
          <p:cNvPr id="1503" name="Google Shape;1503;p18"/>
          <p:cNvSpPr txBox="1">
            <a:spLocks noGrp="1"/>
          </p:cNvSpPr>
          <p:nvPr>
            <p:ph type="subTitle" idx="1"/>
          </p:nvPr>
        </p:nvSpPr>
        <p:spPr>
          <a:xfrm>
            <a:off x="116680" y="1257959"/>
            <a:ext cx="4372873" cy="38836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+mn-lt"/>
              </a:rPr>
              <a:t>Each participant was given a pre and post test.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900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+mn-lt"/>
              </a:rPr>
              <a:t>The test instruments consisted of 3 sections: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Individual characteristics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Knowledge of Social Security work rules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Level of knowledge and intention to use work incentives/benefits</a:t>
            </a:r>
            <a:endParaRPr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p16"/>
          <p:cNvSpPr txBox="1">
            <a:spLocks noGrp="1"/>
          </p:cNvSpPr>
          <p:nvPr>
            <p:ph type="title"/>
          </p:nvPr>
        </p:nvSpPr>
        <p:spPr>
          <a:xfrm>
            <a:off x="457200" y="85429"/>
            <a:ext cx="64083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Characteristics</a:t>
            </a:r>
            <a:endParaRPr b="1" dirty="0"/>
          </a:p>
        </p:txBody>
      </p:sp>
      <p:sp>
        <p:nvSpPr>
          <p:cNvPr id="1487" name="Google Shape;1487;p16"/>
          <p:cNvSpPr txBox="1">
            <a:spLocks noGrp="1"/>
          </p:cNvSpPr>
          <p:nvPr>
            <p:ph type="body" idx="1"/>
          </p:nvPr>
        </p:nvSpPr>
        <p:spPr>
          <a:xfrm>
            <a:off x="457200" y="1008803"/>
            <a:ext cx="3110400" cy="40492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sz="1800" dirty="0">
                <a:solidFill>
                  <a:srgbClr val="266D78"/>
                </a:solidFill>
                <a:latin typeface="+mn-lt"/>
              </a:rPr>
              <a:t>A total of 82 Social Security recipients participated in the study from July 1, 2019 through February 29, 2020. </a:t>
            </a:r>
          </a:p>
          <a:p>
            <a:pPr marL="285750" indent="-285750"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rgbClr val="266D78"/>
                </a:solidFill>
                <a:latin typeface="+mn-lt"/>
              </a:rPr>
              <a:t>24 participants received Supplemental Security Income (SSI) only</a:t>
            </a:r>
          </a:p>
          <a:p>
            <a:pPr marL="285750" indent="-285750"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rgbClr val="266D78"/>
                </a:solidFill>
                <a:latin typeface="+mn-lt"/>
              </a:rPr>
              <a:t>40 participants received Social Security Disability Income (SSDI) only</a:t>
            </a:r>
          </a:p>
          <a:p>
            <a:pPr marL="285750" indent="-285750">
              <a:buClr>
                <a:schemeClr val="dk1"/>
              </a:buClr>
              <a:buSzPts val="1100"/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rgbClr val="266D78"/>
                </a:solidFill>
                <a:latin typeface="+mn-lt"/>
              </a:rPr>
              <a:t>18 participants received both SSI and SSDI </a:t>
            </a:r>
            <a:endParaRPr sz="1800" dirty="0">
              <a:solidFill>
                <a:srgbClr val="266D78"/>
              </a:solidFill>
              <a:latin typeface="+mn-lt"/>
            </a:endParaRPr>
          </a:p>
        </p:txBody>
      </p:sp>
      <p:sp>
        <p:nvSpPr>
          <p:cNvPr id="1489" name="Google Shape;1489;p16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5879C3BD-D999-450F-924B-14B4D83124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8679201"/>
              </p:ext>
            </p:extLst>
          </p:nvPr>
        </p:nvGraphicFramePr>
        <p:xfrm>
          <a:off x="3438284" y="1137180"/>
          <a:ext cx="5261607" cy="3792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" name="Google Shape;1541;p22"/>
          <p:cNvSpPr txBox="1">
            <a:spLocks noGrp="1"/>
          </p:cNvSpPr>
          <p:nvPr>
            <p:ph type="body" idx="1"/>
          </p:nvPr>
        </p:nvSpPr>
        <p:spPr>
          <a:xfrm>
            <a:off x="0" y="729324"/>
            <a:ext cx="7390151" cy="5545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>
                <a:latin typeface="+mn-lt"/>
              </a:rPr>
              <a:t>Benefits Received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542" name="Google Shape;1542;p22"/>
          <p:cNvSpPr txBox="1">
            <a:spLocks noGrp="1"/>
          </p:cNvSpPr>
          <p:nvPr>
            <p:ph type="title"/>
          </p:nvPr>
        </p:nvSpPr>
        <p:spPr>
          <a:xfrm>
            <a:off x="0" y="0"/>
            <a:ext cx="64083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Characteristics</a:t>
            </a:r>
            <a:endParaRPr b="1" dirty="0"/>
          </a:p>
        </p:txBody>
      </p:sp>
      <p:sp>
        <p:nvSpPr>
          <p:cNvPr id="1544" name="Google Shape;1544;p22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6B129BC-7E62-4C97-A1EA-A7BE9BD47B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628896"/>
              </p:ext>
            </p:extLst>
          </p:nvPr>
        </p:nvGraphicFramePr>
        <p:xfrm>
          <a:off x="29980" y="1394086"/>
          <a:ext cx="7390151" cy="3749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" name="Google Shape;1542;p22"/>
          <p:cNvSpPr txBox="1">
            <a:spLocks noGrp="1"/>
          </p:cNvSpPr>
          <p:nvPr>
            <p:ph type="title"/>
          </p:nvPr>
        </p:nvSpPr>
        <p:spPr>
          <a:xfrm>
            <a:off x="0" y="0"/>
            <a:ext cx="64083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Characteristics</a:t>
            </a:r>
            <a:endParaRPr b="1" dirty="0"/>
          </a:p>
        </p:txBody>
      </p:sp>
      <p:sp>
        <p:nvSpPr>
          <p:cNvPr id="1543" name="Google Shape;1543;p22"/>
          <p:cNvSpPr txBox="1">
            <a:spLocks noGrp="1"/>
          </p:cNvSpPr>
          <p:nvPr>
            <p:ph type="body" idx="2"/>
          </p:nvPr>
        </p:nvSpPr>
        <p:spPr>
          <a:xfrm>
            <a:off x="0" y="676639"/>
            <a:ext cx="7412636" cy="4946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>
                <a:latin typeface="+mn-lt"/>
              </a:rPr>
              <a:t>Work Status</a:t>
            </a:r>
            <a:endParaRPr b="1" dirty="0">
              <a:latin typeface="+mn-lt"/>
            </a:endParaRPr>
          </a:p>
        </p:txBody>
      </p:sp>
      <p:sp>
        <p:nvSpPr>
          <p:cNvPr id="1544" name="Google Shape;1544;p22"/>
          <p:cNvSpPr txBox="1">
            <a:spLocks noGrp="1"/>
          </p:cNvSpPr>
          <p:nvPr>
            <p:ph type="sldNum" idx="12"/>
          </p:nvPr>
        </p:nvSpPr>
        <p:spPr>
          <a:xfrm>
            <a:off x="8570575" y="4571050"/>
            <a:ext cx="573300" cy="5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1A3E390-E7E4-4909-8D94-815EE85820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137542"/>
              </p:ext>
            </p:extLst>
          </p:nvPr>
        </p:nvGraphicFramePr>
        <p:xfrm>
          <a:off x="0" y="1221490"/>
          <a:ext cx="7412637" cy="3914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401CF66-BF2B-4712-9A7F-417F557A7DBF}"/>
              </a:ext>
            </a:extLst>
          </p:cNvPr>
          <p:cNvCxnSpPr>
            <a:cxnSpLocks/>
          </p:cNvCxnSpPr>
          <p:nvPr/>
        </p:nvCxnSpPr>
        <p:spPr>
          <a:xfrm>
            <a:off x="2838604" y="1694985"/>
            <a:ext cx="0" cy="2672829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916903"/>
      </p:ext>
    </p:extLst>
  </p:cSld>
  <p:clrMapOvr>
    <a:masterClrMapping/>
  </p:clrMapOvr>
</p:sld>
</file>

<file path=ppt/theme/theme1.xml><?xml version="1.0" encoding="utf-8"?>
<a:theme xmlns:a="http://schemas.openxmlformats.org/drawingml/2006/main" name="Nym template">
  <a:themeElements>
    <a:clrScheme name="Custom 347">
      <a:dk1>
        <a:srgbClr val="266D78"/>
      </a:dk1>
      <a:lt1>
        <a:srgbClr val="FFFFFF"/>
      </a:lt1>
      <a:dk2>
        <a:srgbClr val="798688"/>
      </a:dk2>
      <a:lt2>
        <a:srgbClr val="EEEEEA"/>
      </a:lt2>
      <a:accent1>
        <a:srgbClr val="9ED155"/>
      </a:accent1>
      <a:accent2>
        <a:srgbClr val="DFE954"/>
      </a:accent2>
      <a:accent3>
        <a:srgbClr val="50B883"/>
      </a:accent3>
      <a:accent4>
        <a:srgbClr val="5FBBC5"/>
      </a:accent4>
      <a:accent5>
        <a:srgbClr val="27868B"/>
      </a:accent5>
      <a:accent6>
        <a:srgbClr val="266D78"/>
      </a:accent6>
      <a:hlink>
        <a:srgbClr val="50B88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ABC17A4581EF4FB2D21264E9052E83" ma:contentTypeVersion="10" ma:contentTypeDescription="Create a new document." ma:contentTypeScope="" ma:versionID="3ed0b9ce4e4f34e959ab58546757e201">
  <xsd:schema xmlns:xsd="http://www.w3.org/2001/XMLSchema" xmlns:xs="http://www.w3.org/2001/XMLSchema" xmlns:p="http://schemas.microsoft.com/office/2006/metadata/properties" xmlns:ns3="7281b883-2d31-4bd3-b1e4-7bcbb3a4d1f7" xmlns:ns4="d920b68f-f691-42f9-910d-016b604b639e" targetNamespace="http://schemas.microsoft.com/office/2006/metadata/properties" ma:root="true" ma:fieldsID="7315d4c6f0ea00572e64655e1a38476b" ns3:_="" ns4:_="">
    <xsd:import namespace="7281b883-2d31-4bd3-b1e4-7bcbb3a4d1f7"/>
    <xsd:import namespace="d920b68f-f691-42f9-910d-016b604b639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81b883-2d31-4bd3-b1e4-7bcbb3a4d1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20b68f-f691-42f9-910d-016b604b639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CF44B4-A82D-411C-873E-CC5410AE15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779CBF-27EF-4EBE-B7C5-9B49A651AFA0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281b883-2d31-4bd3-b1e4-7bcbb3a4d1f7"/>
    <ds:schemaRef ds:uri="d920b68f-f691-42f9-910d-016b604b639e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7CE3756-FF3B-40DF-AA20-2107AC7867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81b883-2d31-4bd3-b1e4-7bcbb3a4d1f7"/>
    <ds:schemaRef ds:uri="d920b68f-f691-42f9-910d-016b604b63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1782</Words>
  <Application>Microsoft Office PowerPoint</Application>
  <PresentationFormat>On-screen Show (16:9)</PresentationFormat>
  <Paragraphs>299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Roboto Slab</vt:lpstr>
      <vt:lpstr>Wingdings</vt:lpstr>
      <vt:lpstr>Muli</vt:lpstr>
      <vt:lpstr>Arial</vt:lpstr>
      <vt:lpstr>Calibri</vt:lpstr>
      <vt:lpstr>Nym template</vt:lpstr>
      <vt:lpstr>The Effect of Benefits Counseling on Increasing Knowledge of Social Security Work Rules and Work Incentives  Claudia Pettit, MA, CRC, LPC Michigan Rehabilitation Services</vt:lpstr>
      <vt:lpstr>Background</vt:lpstr>
      <vt:lpstr>Background</vt:lpstr>
      <vt:lpstr>Purpose of Study</vt:lpstr>
      <vt:lpstr>Procedures</vt:lpstr>
      <vt:lpstr>Pre &amp; Post Tests</vt:lpstr>
      <vt:lpstr>Characteristics</vt:lpstr>
      <vt:lpstr>Characteristics</vt:lpstr>
      <vt:lpstr>Characteristics</vt:lpstr>
      <vt:lpstr>Knowledge of Social Security Work Rules (posttest)</vt:lpstr>
      <vt:lpstr>Knowledge of Social Security Work Rules (posttest)</vt:lpstr>
      <vt:lpstr>Knowledge of Social Security Work Rules (posttest)</vt:lpstr>
      <vt:lpstr>Knowledge of Incentives- Pre and Post Test</vt:lpstr>
      <vt:lpstr>Intention to Use Work Incentives/Benefits</vt:lpstr>
      <vt:lpstr>PowerPoint Presentation</vt:lpstr>
      <vt:lpstr>Next Steps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 of Benefits Counseling on Increasing Knowledge of Social Security Work Rules and Work Incentives  Claudia Pettit Michigan Rehabilitation Services</dc:title>
  <dc:creator>Pettit, Claudia (LEO)</dc:creator>
  <cp:lastModifiedBy>Pettit, Claudia (LEO)</cp:lastModifiedBy>
  <cp:revision>10</cp:revision>
  <dcterms:modified xsi:type="dcterms:W3CDTF">2020-07-24T18:04:39Z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iteId">
    <vt:lpwstr>d5fb7087-3777-42ad-966a-892ef47225d1</vt:lpwstr>
  </property>
  <property fmtid="{D5CDD505-2E9C-101B-9397-08002B2CF9AE}" pid="4" name="MSIP_Label_3a2fed65-62e7-46ea-af74-187e0c17143a_Owner">
    <vt:lpwstr>PettitC1@michigan.gov</vt:lpwstr>
  </property>
  <property fmtid="{D5CDD505-2E9C-101B-9397-08002B2CF9AE}" pid="5" name="MSIP_Label_3a2fed65-62e7-46ea-af74-187e0c17143a_SetDate">
    <vt:lpwstr>2020-07-22T19:02:00.8323625Z</vt:lpwstr>
  </property>
  <property fmtid="{D5CDD505-2E9C-101B-9397-08002B2CF9AE}" pid="6" name="MSIP_Label_3a2fed65-62e7-46ea-af74-187e0c17143a_Name">
    <vt:lpwstr>Internal Data (Standard State Data)</vt:lpwstr>
  </property>
  <property fmtid="{D5CDD505-2E9C-101B-9397-08002B2CF9AE}" pid="7" name="MSIP_Label_3a2fed65-62e7-46ea-af74-187e0c17143a_Application">
    <vt:lpwstr>Microsoft Azure Information Protection</vt:lpwstr>
  </property>
  <property fmtid="{D5CDD505-2E9C-101B-9397-08002B2CF9AE}" pid="8" name="MSIP_Label_3a2fed65-62e7-46ea-af74-187e0c17143a_ActionId">
    <vt:lpwstr>219fa8bc-478d-48bb-b3a9-4f15e9ea2a12</vt:lpwstr>
  </property>
  <property fmtid="{D5CDD505-2E9C-101B-9397-08002B2CF9AE}" pid="9" name="MSIP_Label_3a2fed65-62e7-46ea-af74-187e0c17143a_Extended_MSFT_Method">
    <vt:lpwstr>Manual</vt:lpwstr>
  </property>
  <property fmtid="{D5CDD505-2E9C-101B-9397-08002B2CF9AE}" pid="10" name="Sensitivity">
    <vt:lpwstr>Internal Data (Standard State Data)</vt:lpwstr>
  </property>
  <property fmtid="{D5CDD505-2E9C-101B-9397-08002B2CF9AE}" pid="11" name="ContentTypeId">
    <vt:lpwstr>0x0101006DABC17A4581EF4FB2D21264E9052E83</vt:lpwstr>
  </property>
</Properties>
</file>