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CC39996-D02F-41B7-BD06-1C0BC99C310C}">
  <a:tblStyle styleId="{CCC39996-D02F-41B7-BD06-1C0BC99C310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94"/>
    <p:restoredTop sz="92219" autoAdjust="0"/>
  </p:normalViewPr>
  <p:slideViewPr>
    <p:cSldViewPr snapToGrid="0">
      <p:cViewPr>
        <p:scale>
          <a:sx n="30" d="100"/>
          <a:sy n="30" d="100"/>
        </p:scale>
        <p:origin x="-210" y="2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free-power-point-templates.com/presentation-poster-template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solidFill>
                  <a:schemeClr val="dk1"/>
                </a:solidFill>
              </a:rPr>
              <a:t>You can add your presentation notes here. This presentation template for research posters is fully editable so text, graphics and content can be updated to fit your own research needs.</a:t>
            </a:r>
            <a:endParaRPr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None/>
            </a:pPr>
            <a:r>
              <a:rPr lang="en" dirty="0">
                <a:solidFill>
                  <a:schemeClr val="dk1"/>
                </a:solidFill>
              </a:rPr>
              <a:t>Download more </a:t>
            </a:r>
            <a:r>
              <a:rPr lang="en" u="sng" dirty="0">
                <a:solidFill>
                  <a:schemeClr val="accent5"/>
                </a:solidFill>
                <a:hlinkClick r:id="rId3"/>
              </a:rPr>
              <a:t>poster presentation templates</a:t>
            </a:r>
            <a:r>
              <a:rPr lang="en" dirty="0">
                <a:solidFill>
                  <a:schemeClr val="dk1"/>
                </a:solidFill>
              </a:rPr>
              <a:t> from FPPT.com</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free-power-point-templates.co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496200" y="4765280"/>
            <a:ext cx="40899001" cy="13136700"/>
          </a:xfrm>
          <a:prstGeom prst="rect">
            <a:avLst/>
          </a:prstGeom>
        </p:spPr>
        <p:txBody>
          <a:bodyPr spcFirstLastPara="1" wrap="square" lIns="487600" tIns="487600" rIns="487600" bIns="487600" anchor="b" anchorCtr="0"/>
          <a:lstStyle>
            <a:lvl1pPr lvl="0" algn="ctr">
              <a:spcBef>
                <a:spcPts val="0"/>
              </a:spcBef>
              <a:spcAft>
                <a:spcPts val="0"/>
              </a:spcAft>
              <a:buSzPts val="27700"/>
              <a:buNone/>
              <a:defRPr sz="27700"/>
            </a:lvl1pPr>
            <a:lvl2pPr lvl="1" algn="ctr">
              <a:spcBef>
                <a:spcPts val="0"/>
              </a:spcBef>
              <a:spcAft>
                <a:spcPts val="0"/>
              </a:spcAft>
              <a:buSzPts val="27700"/>
              <a:buNone/>
              <a:defRPr sz="27700"/>
            </a:lvl2pPr>
            <a:lvl3pPr lvl="2" algn="ctr">
              <a:spcBef>
                <a:spcPts val="0"/>
              </a:spcBef>
              <a:spcAft>
                <a:spcPts val="0"/>
              </a:spcAft>
              <a:buSzPts val="27700"/>
              <a:buNone/>
              <a:defRPr sz="27700"/>
            </a:lvl3pPr>
            <a:lvl4pPr lvl="3" algn="ctr">
              <a:spcBef>
                <a:spcPts val="0"/>
              </a:spcBef>
              <a:spcAft>
                <a:spcPts val="0"/>
              </a:spcAft>
              <a:buSzPts val="27700"/>
              <a:buNone/>
              <a:defRPr sz="27700"/>
            </a:lvl4pPr>
            <a:lvl5pPr lvl="4" algn="ctr">
              <a:spcBef>
                <a:spcPts val="0"/>
              </a:spcBef>
              <a:spcAft>
                <a:spcPts val="0"/>
              </a:spcAft>
              <a:buSzPts val="27700"/>
              <a:buNone/>
              <a:defRPr sz="27700"/>
            </a:lvl5pPr>
            <a:lvl6pPr lvl="5" algn="ctr">
              <a:spcBef>
                <a:spcPts val="0"/>
              </a:spcBef>
              <a:spcAft>
                <a:spcPts val="0"/>
              </a:spcAft>
              <a:buSzPts val="27700"/>
              <a:buNone/>
              <a:defRPr sz="27700"/>
            </a:lvl6pPr>
            <a:lvl7pPr lvl="6" algn="ctr">
              <a:spcBef>
                <a:spcPts val="0"/>
              </a:spcBef>
              <a:spcAft>
                <a:spcPts val="0"/>
              </a:spcAft>
              <a:buSzPts val="27700"/>
              <a:buNone/>
              <a:defRPr sz="27700"/>
            </a:lvl7pPr>
            <a:lvl8pPr lvl="7" algn="ctr">
              <a:spcBef>
                <a:spcPts val="0"/>
              </a:spcBef>
              <a:spcAft>
                <a:spcPts val="0"/>
              </a:spcAft>
              <a:buSzPts val="27700"/>
              <a:buNone/>
              <a:defRPr sz="27700"/>
            </a:lvl8pPr>
            <a:lvl9pPr lvl="8" algn="ctr">
              <a:spcBef>
                <a:spcPts val="0"/>
              </a:spcBef>
              <a:spcAft>
                <a:spcPts val="0"/>
              </a:spcAft>
              <a:buSzPts val="27700"/>
              <a:buNone/>
              <a:defRPr sz="27700"/>
            </a:lvl9pPr>
          </a:lstStyle>
          <a:p>
            <a:endParaRPr/>
          </a:p>
        </p:txBody>
      </p:sp>
      <p:sp>
        <p:nvSpPr>
          <p:cNvPr id="11" name="Google Shape;11;p2"/>
          <p:cNvSpPr txBox="1">
            <a:spLocks noGrp="1"/>
          </p:cNvSpPr>
          <p:nvPr>
            <p:ph type="subTitle" idx="1"/>
          </p:nvPr>
        </p:nvSpPr>
        <p:spPr>
          <a:xfrm>
            <a:off x="1496160" y="18138400"/>
            <a:ext cx="40899001" cy="5072700"/>
          </a:xfrm>
          <a:prstGeom prst="rect">
            <a:avLst/>
          </a:prstGeom>
        </p:spPr>
        <p:txBody>
          <a:bodyPr spcFirstLastPara="1" wrap="square" lIns="487600" tIns="487600" rIns="487600" bIns="487600" anchor="t" anchorCtr="0"/>
          <a:lstStyle>
            <a:lvl1pPr lvl="0" algn="ctr">
              <a:lnSpc>
                <a:spcPct val="100000"/>
              </a:lnSpc>
              <a:spcBef>
                <a:spcPts val="0"/>
              </a:spcBef>
              <a:spcAft>
                <a:spcPts val="0"/>
              </a:spcAft>
              <a:buSzPts val="14900"/>
              <a:buNone/>
              <a:defRPr sz="14900"/>
            </a:lvl1pPr>
            <a:lvl2pPr lvl="1" algn="ctr">
              <a:lnSpc>
                <a:spcPct val="100000"/>
              </a:lnSpc>
              <a:spcBef>
                <a:spcPts val="0"/>
              </a:spcBef>
              <a:spcAft>
                <a:spcPts val="0"/>
              </a:spcAft>
              <a:buSzPts val="14900"/>
              <a:buNone/>
              <a:defRPr sz="14900"/>
            </a:lvl2pPr>
            <a:lvl3pPr lvl="2" algn="ctr">
              <a:lnSpc>
                <a:spcPct val="100000"/>
              </a:lnSpc>
              <a:spcBef>
                <a:spcPts val="0"/>
              </a:spcBef>
              <a:spcAft>
                <a:spcPts val="0"/>
              </a:spcAft>
              <a:buSzPts val="14900"/>
              <a:buNone/>
              <a:defRPr sz="14900"/>
            </a:lvl3pPr>
            <a:lvl4pPr lvl="3" algn="ctr">
              <a:lnSpc>
                <a:spcPct val="100000"/>
              </a:lnSpc>
              <a:spcBef>
                <a:spcPts val="0"/>
              </a:spcBef>
              <a:spcAft>
                <a:spcPts val="0"/>
              </a:spcAft>
              <a:buSzPts val="14900"/>
              <a:buNone/>
              <a:defRPr sz="14900"/>
            </a:lvl4pPr>
            <a:lvl5pPr lvl="4" algn="ctr">
              <a:lnSpc>
                <a:spcPct val="100000"/>
              </a:lnSpc>
              <a:spcBef>
                <a:spcPts val="0"/>
              </a:spcBef>
              <a:spcAft>
                <a:spcPts val="0"/>
              </a:spcAft>
              <a:buSzPts val="14900"/>
              <a:buNone/>
              <a:defRPr sz="14900"/>
            </a:lvl5pPr>
            <a:lvl6pPr lvl="5" algn="ctr">
              <a:lnSpc>
                <a:spcPct val="100000"/>
              </a:lnSpc>
              <a:spcBef>
                <a:spcPts val="0"/>
              </a:spcBef>
              <a:spcAft>
                <a:spcPts val="0"/>
              </a:spcAft>
              <a:buSzPts val="14900"/>
              <a:buNone/>
              <a:defRPr sz="14900"/>
            </a:lvl6pPr>
            <a:lvl7pPr lvl="6" algn="ctr">
              <a:lnSpc>
                <a:spcPct val="100000"/>
              </a:lnSpc>
              <a:spcBef>
                <a:spcPts val="0"/>
              </a:spcBef>
              <a:spcAft>
                <a:spcPts val="0"/>
              </a:spcAft>
              <a:buSzPts val="14900"/>
              <a:buNone/>
              <a:defRPr sz="14900"/>
            </a:lvl7pPr>
            <a:lvl8pPr lvl="7" algn="ctr">
              <a:lnSpc>
                <a:spcPct val="100000"/>
              </a:lnSpc>
              <a:spcBef>
                <a:spcPts val="0"/>
              </a:spcBef>
              <a:spcAft>
                <a:spcPts val="0"/>
              </a:spcAft>
              <a:buSzPts val="14900"/>
              <a:buNone/>
              <a:defRPr sz="14900"/>
            </a:lvl8pPr>
            <a:lvl9pPr lvl="8" algn="ctr">
              <a:lnSpc>
                <a:spcPct val="100000"/>
              </a:lnSpc>
              <a:spcBef>
                <a:spcPts val="0"/>
              </a:spcBef>
              <a:spcAft>
                <a:spcPts val="0"/>
              </a:spcAft>
              <a:buSzPts val="14900"/>
              <a:buNone/>
              <a:defRPr sz="14900"/>
            </a:lvl9pPr>
          </a:lstStyle>
          <a:p>
            <a:endParaRPr/>
          </a:p>
        </p:txBody>
      </p:sp>
      <p:sp>
        <p:nvSpPr>
          <p:cNvPr id="12" name="Google Shape;12;p2"/>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496160" y="7079200"/>
            <a:ext cx="40899001" cy="12566400"/>
          </a:xfrm>
          <a:prstGeom prst="rect">
            <a:avLst/>
          </a:prstGeom>
        </p:spPr>
        <p:txBody>
          <a:bodyPr spcFirstLastPara="1" wrap="square" lIns="487600" tIns="487600" rIns="487600" bIns="487600" anchor="b" anchorCtr="0"/>
          <a:lstStyle>
            <a:lvl1pPr lvl="0" algn="ctr">
              <a:spcBef>
                <a:spcPts val="0"/>
              </a:spcBef>
              <a:spcAft>
                <a:spcPts val="0"/>
              </a:spcAft>
              <a:buSzPts val="64000"/>
              <a:buNone/>
              <a:defRPr sz="64000"/>
            </a:lvl1pPr>
            <a:lvl2pPr lvl="1" algn="ctr">
              <a:spcBef>
                <a:spcPts val="0"/>
              </a:spcBef>
              <a:spcAft>
                <a:spcPts val="0"/>
              </a:spcAft>
              <a:buSzPts val="64000"/>
              <a:buNone/>
              <a:defRPr sz="64000"/>
            </a:lvl2pPr>
            <a:lvl3pPr lvl="2" algn="ctr">
              <a:spcBef>
                <a:spcPts val="0"/>
              </a:spcBef>
              <a:spcAft>
                <a:spcPts val="0"/>
              </a:spcAft>
              <a:buSzPts val="64000"/>
              <a:buNone/>
              <a:defRPr sz="64000"/>
            </a:lvl3pPr>
            <a:lvl4pPr lvl="3" algn="ctr">
              <a:spcBef>
                <a:spcPts val="0"/>
              </a:spcBef>
              <a:spcAft>
                <a:spcPts val="0"/>
              </a:spcAft>
              <a:buSzPts val="64000"/>
              <a:buNone/>
              <a:defRPr sz="64000"/>
            </a:lvl4pPr>
            <a:lvl5pPr lvl="4" algn="ctr">
              <a:spcBef>
                <a:spcPts val="0"/>
              </a:spcBef>
              <a:spcAft>
                <a:spcPts val="0"/>
              </a:spcAft>
              <a:buSzPts val="64000"/>
              <a:buNone/>
              <a:defRPr sz="64000"/>
            </a:lvl5pPr>
            <a:lvl6pPr lvl="5" algn="ctr">
              <a:spcBef>
                <a:spcPts val="0"/>
              </a:spcBef>
              <a:spcAft>
                <a:spcPts val="0"/>
              </a:spcAft>
              <a:buSzPts val="64000"/>
              <a:buNone/>
              <a:defRPr sz="64000"/>
            </a:lvl6pPr>
            <a:lvl7pPr lvl="6" algn="ctr">
              <a:spcBef>
                <a:spcPts val="0"/>
              </a:spcBef>
              <a:spcAft>
                <a:spcPts val="0"/>
              </a:spcAft>
              <a:buSzPts val="64000"/>
              <a:buNone/>
              <a:defRPr sz="64000"/>
            </a:lvl7pPr>
            <a:lvl8pPr lvl="7" algn="ctr">
              <a:spcBef>
                <a:spcPts val="0"/>
              </a:spcBef>
              <a:spcAft>
                <a:spcPts val="0"/>
              </a:spcAft>
              <a:buSzPts val="64000"/>
              <a:buNone/>
              <a:defRPr sz="64000"/>
            </a:lvl8pPr>
            <a:lvl9pPr lvl="8" algn="ctr">
              <a:spcBef>
                <a:spcPts val="0"/>
              </a:spcBef>
              <a:spcAft>
                <a:spcPts val="0"/>
              </a:spcAft>
              <a:buSzPts val="64000"/>
              <a:buNone/>
              <a:defRPr sz="64000"/>
            </a:lvl9pPr>
          </a:lstStyle>
          <a:p>
            <a:r>
              <a:t>xx%</a:t>
            </a:r>
          </a:p>
        </p:txBody>
      </p:sp>
      <p:sp>
        <p:nvSpPr>
          <p:cNvPr id="46" name="Google Shape;46;p11"/>
          <p:cNvSpPr txBox="1">
            <a:spLocks noGrp="1"/>
          </p:cNvSpPr>
          <p:nvPr>
            <p:ph type="body" idx="1"/>
          </p:nvPr>
        </p:nvSpPr>
        <p:spPr>
          <a:xfrm>
            <a:off x="1496160" y="20174241"/>
            <a:ext cx="40899001" cy="8325000"/>
          </a:xfrm>
          <a:prstGeom prst="rect">
            <a:avLst/>
          </a:prstGeom>
        </p:spPr>
        <p:txBody>
          <a:bodyPr spcFirstLastPara="1" wrap="square" lIns="487600" tIns="487600" rIns="487600" bIns="487600" anchor="t" anchorCtr="0"/>
          <a:lstStyle>
            <a:lvl1pPr marL="457200" lvl="0" indent="-838200" algn="ctr">
              <a:spcBef>
                <a:spcPts val="0"/>
              </a:spcBef>
              <a:spcAft>
                <a:spcPts val="0"/>
              </a:spcAft>
              <a:buSzPts val="9600"/>
              <a:buChar char="●"/>
              <a:defRPr/>
            </a:lvl1pPr>
            <a:lvl2pPr marL="914400" lvl="1" indent="-704850" algn="ctr">
              <a:spcBef>
                <a:spcPts val="8500"/>
              </a:spcBef>
              <a:spcAft>
                <a:spcPts val="0"/>
              </a:spcAft>
              <a:buSzPts val="7500"/>
              <a:buChar char="○"/>
              <a:defRPr/>
            </a:lvl2pPr>
            <a:lvl3pPr marL="1371600" lvl="2" indent="-704850" algn="ctr">
              <a:spcBef>
                <a:spcPts val="8500"/>
              </a:spcBef>
              <a:spcAft>
                <a:spcPts val="0"/>
              </a:spcAft>
              <a:buSzPts val="7500"/>
              <a:buChar char="■"/>
              <a:defRPr/>
            </a:lvl3pPr>
            <a:lvl4pPr marL="1828800" lvl="3" indent="-704850" algn="ctr">
              <a:spcBef>
                <a:spcPts val="8500"/>
              </a:spcBef>
              <a:spcAft>
                <a:spcPts val="0"/>
              </a:spcAft>
              <a:buSzPts val="7500"/>
              <a:buChar char="●"/>
              <a:defRPr/>
            </a:lvl4pPr>
            <a:lvl5pPr marL="2286000" lvl="4" indent="-704850" algn="ctr">
              <a:spcBef>
                <a:spcPts val="8500"/>
              </a:spcBef>
              <a:spcAft>
                <a:spcPts val="0"/>
              </a:spcAft>
              <a:buSzPts val="7500"/>
              <a:buChar char="○"/>
              <a:defRPr/>
            </a:lvl5pPr>
            <a:lvl6pPr marL="2743200" lvl="5" indent="-704850" algn="ctr">
              <a:spcBef>
                <a:spcPts val="8500"/>
              </a:spcBef>
              <a:spcAft>
                <a:spcPts val="0"/>
              </a:spcAft>
              <a:buSzPts val="7500"/>
              <a:buChar char="■"/>
              <a:defRPr/>
            </a:lvl6pPr>
            <a:lvl7pPr marL="3200400" lvl="6" indent="-704850" algn="ctr">
              <a:spcBef>
                <a:spcPts val="8500"/>
              </a:spcBef>
              <a:spcAft>
                <a:spcPts val="0"/>
              </a:spcAft>
              <a:buSzPts val="7500"/>
              <a:buChar char="●"/>
              <a:defRPr/>
            </a:lvl7pPr>
            <a:lvl8pPr marL="3657600" lvl="7" indent="-704850" algn="ctr">
              <a:spcBef>
                <a:spcPts val="8500"/>
              </a:spcBef>
              <a:spcAft>
                <a:spcPts val="0"/>
              </a:spcAft>
              <a:buSzPts val="7500"/>
              <a:buChar char="○"/>
              <a:defRPr/>
            </a:lvl8pPr>
            <a:lvl9pPr marL="4114800" lvl="8" indent="-704850" algn="ctr">
              <a:spcBef>
                <a:spcPts val="8500"/>
              </a:spcBef>
              <a:spcAft>
                <a:spcPts val="8500"/>
              </a:spcAft>
              <a:buSzPts val="7500"/>
              <a:buChar char="■"/>
              <a:defRPr/>
            </a:lvl9pPr>
          </a:lstStyle>
          <a:p>
            <a:endParaRPr/>
          </a:p>
        </p:txBody>
      </p:sp>
      <p:sp>
        <p:nvSpPr>
          <p:cNvPr id="47" name="Google Shape;47;p11"/>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pic>
        <p:nvPicPr>
          <p:cNvPr id="50" name="Google Shape;50;p12" descr="logo.png">
            <a:hlinkClick r:id="rId2"/>
          </p:cNvPr>
          <p:cNvPicPr preferRelativeResize="0"/>
          <p:nvPr/>
        </p:nvPicPr>
        <p:blipFill>
          <a:blip r:embed="rId3">
            <a:alphaModFix/>
          </a:blip>
          <a:stretch>
            <a:fillRect/>
          </a:stretch>
        </p:blipFill>
        <p:spPr>
          <a:xfrm>
            <a:off x="2347999" y="1143000"/>
            <a:ext cx="7177000" cy="2333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496160" y="13765441"/>
            <a:ext cx="40899001" cy="5387400"/>
          </a:xfrm>
          <a:prstGeom prst="rect">
            <a:avLst/>
          </a:prstGeom>
        </p:spPr>
        <p:txBody>
          <a:bodyPr spcFirstLastPara="1" wrap="square" lIns="487600" tIns="487600" rIns="487600" bIns="487600" anchor="ctr" anchorCtr="0"/>
          <a:lstStyle>
            <a:lvl1pPr lvl="0" algn="ctr">
              <a:spcBef>
                <a:spcPts val="0"/>
              </a:spcBef>
              <a:spcAft>
                <a:spcPts val="0"/>
              </a:spcAft>
              <a:buSzPts val="19200"/>
              <a:buNone/>
              <a:defRPr sz="19200"/>
            </a:lvl1pPr>
            <a:lvl2pPr lvl="1" algn="ctr">
              <a:spcBef>
                <a:spcPts val="0"/>
              </a:spcBef>
              <a:spcAft>
                <a:spcPts val="0"/>
              </a:spcAft>
              <a:buSzPts val="19200"/>
              <a:buNone/>
              <a:defRPr sz="19200"/>
            </a:lvl2pPr>
            <a:lvl3pPr lvl="2" algn="ctr">
              <a:spcBef>
                <a:spcPts val="0"/>
              </a:spcBef>
              <a:spcAft>
                <a:spcPts val="0"/>
              </a:spcAft>
              <a:buSzPts val="19200"/>
              <a:buNone/>
              <a:defRPr sz="19200"/>
            </a:lvl3pPr>
            <a:lvl4pPr lvl="3" algn="ctr">
              <a:spcBef>
                <a:spcPts val="0"/>
              </a:spcBef>
              <a:spcAft>
                <a:spcPts val="0"/>
              </a:spcAft>
              <a:buSzPts val="19200"/>
              <a:buNone/>
              <a:defRPr sz="19200"/>
            </a:lvl4pPr>
            <a:lvl5pPr lvl="4" algn="ctr">
              <a:spcBef>
                <a:spcPts val="0"/>
              </a:spcBef>
              <a:spcAft>
                <a:spcPts val="0"/>
              </a:spcAft>
              <a:buSzPts val="19200"/>
              <a:buNone/>
              <a:defRPr sz="19200"/>
            </a:lvl5pPr>
            <a:lvl6pPr lvl="5" algn="ctr">
              <a:spcBef>
                <a:spcPts val="0"/>
              </a:spcBef>
              <a:spcAft>
                <a:spcPts val="0"/>
              </a:spcAft>
              <a:buSzPts val="19200"/>
              <a:buNone/>
              <a:defRPr sz="19200"/>
            </a:lvl6pPr>
            <a:lvl7pPr lvl="6" algn="ctr">
              <a:spcBef>
                <a:spcPts val="0"/>
              </a:spcBef>
              <a:spcAft>
                <a:spcPts val="0"/>
              </a:spcAft>
              <a:buSzPts val="19200"/>
              <a:buNone/>
              <a:defRPr sz="19200"/>
            </a:lvl7pPr>
            <a:lvl8pPr lvl="7" algn="ctr">
              <a:spcBef>
                <a:spcPts val="0"/>
              </a:spcBef>
              <a:spcAft>
                <a:spcPts val="0"/>
              </a:spcAft>
              <a:buSzPts val="19200"/>
              <a:buNone/>
              <a:defRPr sz="19200"/>
            </a:lvl8pPr>
            <a:lvl9pPr lvl="8" algn="ctr">
              <a:spcBef>
                <a:spcPts val="0"/>
              </a:spcBef>
              <a:spcAft>
                <a:spcPts val="0"/>
              </a:spcAft>
              <a:buSzPts val="19200"/>
              <a:buNone/>
              <a:defRPr sz="19200"/>
            </a:lvl9pPr>
          </a:lstStyle>
          <a:p>
            <a:endParaRPr/>
          </a:p>
        </p:txBody>
      </p:sp>
      <p:sp>
        <p:nvSpPr>
          <p:cNvPr id="15" name="Google Shape;15;p3"/>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496160" y="2848160"/>
            <a:ext cx="40899001" cy="3665400"/>
          </a:xfrm>
          <a:prstGeom prst="rect">
            <a:avLst/>
          </a:prstGeom>
        </p:spPr>
        <p:txBody>
          <a:bodyPr spcFirstLastPara="1" wrap="square" lIns="487600" tIns="487600" rIns="487600" bIns="487600" anchor="t" anchorCtr="0"/>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18" name="Google Shape;18;p4"/>
          <p:cNvSpPr txBox="1">
            <a:spLocks noGrp="1"/>
          </p:cNvSpPr>
          <p:nvPr>
            <p:ph type="body" idx="1"/>
          </p:nvPr>
        </p:nvSpPr>
        <p:spPr>
          <a:xfrm>
            <a:off x="1496160" y="7375840"/>
            <a:ext cx="40899001" cy="21864900"/>
          </a:xfrm>
          <a:prstGeom prst="rect">
            <a:avLst/>
          </a:prstGeom>
        </p:spPr>
        <p:txBody>
          <a:bodyPr spcFirstLastPara="1" wrap="square" lIns="487600" tIns="487600" rIns="487600" bIns="487600" anchor="t" anchorCtr="0"/>
          <a:lstStyle>
            <a:lvl1pPr marL="457200" lvl="0" indent="-838200">
              <a:spcBef>
                <a:spcPts val="0"/>
              </a:spcBef>
              <a:spcAft>
                <a:spcPts val="0"/>
              </a:spcAft>
              <a:buSzPts val="9600"/>
              <a:buChar char="●"/>
              <a:defRPr/>
            </a:lvl1pPr>
            <a:lvl2pPr marL="914400" lvl="1" indent="-704850">
              <a:spcBef>
                <a:spcPts val="8500"/>
              </a:spcBef>
              <a:spcAft>
                <a:spcPts val="0"/>
              </a:spcAft>
              <a:buSzPts val="7500"/>
              <a:buChar char="○"/>
              <a:defRPr/>
            </a:lvl2pPr>
            <a:lvl3pPr marL="1371600" lvl="2" indent="-704850">
              <a:spcBef>
                <a:spcPts val="8500"/>
              </a:spcBef>
              <a:spcAft>
                <a:spcPts val="0"/>
              </a:spcAft>
              <a:buSzPts val="7500"/>
              <a:buChar char="■"/>
              <a:defRPr/>
            </a:lvl3pPr>
            <a:lvl4pPr marL="1828800" lvl="3" indent="-704850">
              <a:spcBef>
                <a:spcPts val="8500"/>
              </a:spcBef>
              <a:spcAft>
                <a:spcPts val="0"/>
              </a:spcAft>
              <a:buSzPts val="7500"/>
              <a:buChar char="●"/>
              <a:defRPr/>
            </a:lvl4pPr>
            <a:lvl5pPr marL="2286000" lvl="4" indent="-704850">
              <a:spcBef>
                <a:spcPts val="8500"/>
              </a:spcBef>
              <a:spcAft>
                <a:spcPts val="0"/>
              </a:spcAft>
              <a:buSzPts val="7500"/>
              <a:buChar char="○"/>
              <a:defRPr/>
            </a:lvl5pPr>
            <a:lvl6pPr marL="2743200" lvl="5" indent="-704850">
              <a:spcBef>
                <a:spcPts val="8500"/>
              </a:spcBef>
              <a:spcAft>
                <a:spcPts val="0"/>
              </a:spcAft>
              <a:buSzPts val="7500"/>
              <a:buChar char="■"/>
              <a:defRPr/>
            </a:lvl6pPr>
            <a:lvl7pPr marL="3200400" lvl="6" indent="-704850">
              <a:spcBef>
                <a:spcPts val="8500"/>
              </a:spcBef>
              <a:spcAft>
                <a:spcPts val="0"/>
              </a:spcAft>
              <a:buSzPts val="7500"/>
              <a:buChar char="●"/>
              <a:defRPr/>
            </a:lvl7pPr>
            <a:lvl8pPr marL="3657600" lvl="7" indent="-704850">
              <a:spcBef>
                <a:spcPts val="8500"/>
              </a:spcBef>
              <a:spcAft>
                <a:spcPts val="0"/>
              </a:spcAft>
              <a:buSzPts val="7500"/>
              <a:buChar char="○"/>
              <a:defRPr/>
            </a:lvl8pPr>
            <a:lvl9pPr marL="4114800" lvl="8" indent="-704850">
              <a:spcBef>
                <a:spcPts val="8500"/>
              </a:spcBef>
              <a:spcAft>
                <a:spcPts val="8500"/>
              </a:spcAft>
              <a:buSzPts val="7500"/>
              <a:buChar char="■"/>
              <a:defRPr/>
            </a:lvl9pPr>
          </a:lstStyle>
          <a:p>
            <a:endParaRPr/>
          </a:p>
        </p:txBody>
      </p:sp>
      <p:sp>
        <p:nvSpPr>
          <p:cNvPr id="19" name="Google Shape;19;p4"/>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496160" y="2848160"/>
            <a:ext cx="40899001" cy="3665400"/>
          </a:xfrm>
          <a:prstGeom prst="rect">
            <a:avLst/>
          </a:prstGeom>
        </p:spPr>
        <p:txBody>
          <a:bodyPr spcFirstLastPara="1" wrap="square" lIns="487600" tIns="487600" rIns="487600" bIns="487600" anchor="t" anchorCtr="0"/>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22" name="Google Shape;22;p5"/>
          <p:cNvSpPr txBox="1">
            <a:spLocks noGrp="1"/>
          </p:cNvSpPr>
          <p:nvPr>
            <p:ph type="body" idx="1"/>
          </p:nvPr>
        </p:nvSpPr>
        <p:spPr>
          <a:xfrm>
            <a:off x="1496160" y="7375840"/>
            <a:ext cx="19199399" cy="21864900"/>
          </a:xfrm>
          <a:prstGeom prst="rect">
            <a:avLst/>
          </a:prstGeom>
        </p:spPr>
        <p:txBody>
          <a:bodyPr spcFirstLastPara="1" wrap="square" lIns="487600" tIns="487600" rIns="487600" bIns="487600" anchor="t" anchorCtr="0"/>
          <a:lstStyle>
            <a:lvl1pPr marL="457200" lvl="0" indent="-704850">
              <a:spcBef>
                <a:spcPts val="0"/>
              </a:spcBef>
              <a:spcAft>
                <a:spcPts val="0"/>
              </a:spcAft>
              <a:buSzPts val="7500"/>
              <a:buChar char="●"/>
              <a:defRPr sz="75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23" name="Google Shape;23;p5"/>
          <p:cNvSpPr txBox="1">
            <a:spLocks noGrp="1"/>
          </p:cNvSpPr>
          <p:nvPr>
            <p:ph type="body" idx="2"/>
          </p:nvPr>
        </p:nvSpPr>
        <p:spPr>
          <a:xfrm>
            <a:off x="23195520" y="7375840"/>
            <a:ext cx="19199399" cy="21864900"/>
          </a:xfrm>
          <a:prstGeom prst="rect">
            <a:avLst/>
          </a:prstGeom>
        </p:spPr>
        <p:txBody>
          <a:bodyPr spcFirstLastPara="1" wrap="square" lIns="487600" tIns="487600" rIns="487600" bIns="487600" anchor="t" anchorCtr="0"/>
          <a:lstStyle>
            <a:lvl1pPr marL="457200" lvl="0" indent="-704850">
              <a:spcBef>
                <a:spcPts val="0"/>
              </a:spcBef>
              <a:spcAft>
                <a:spcPts val="0"/>
              </a:spcAft>
              <a:buSzPts val="7500"/>
              <a:buChar char="●"/>
              <a:defRPr sz="75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24" name="Google Shape;24;p5"/>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496160" y="2848160"/>
            <a:ext cx="40899001" cy="3665400"/>
          </a:xfrm>
          <a:prstGeom prst="rect">
            <a:avLst/>
          </a:prstGeom>
        </p:spPr>
        <p:txBody>
          <a:bodyPr spcFirstLastPara="1" wrap="square" lIns="487600" tIns="487600" rIns="487600" bIns="487600" anchor="t" anchorCtr="0"/>
          <a:lstStyle>
            <a:lvl1pPr lvl="0">
              <a:spcBef>
                <a:spcPts val="0"/>
              </a:spcBef>
              <a:spcAft>
                <a:spcPts val="0"/>
              </a:spcAft>
              <a:buSzPts val="14900"/>
              <a:buNone/>
              <a:defRPr/>
            </a:lvl1pPr>
            <a:lvl2pPr lvl="1">
              <a:spcBef>
                <a:spcPts val="0"/>
              </a:spcBef>
              <a:spcAft>
                <a:spcPts val="0"/>
              </a:spcAft>
              <a:buSzPts val="14900"/>
              <a:buNone/>
              <a:defRPr/>
            </a:lvl2pPr>
            <a:lvl3pPr lvl="2">
              <a:spcBef>
                <a:spcPts val="0"/>
              </a:spcBef>
              <a:spcAft>
                <a:spcPts val="0"/>
              </a:spcAft>
              <a:buSzPts val="14900"/>
              <a:buNone/>
              <a:defRPr/>
            </a:lvl3pPr>
            <a:lvl4pPr lvl="3">
              <a:spcBef>
                <a:spcPts val="0"/>
              </a:spcBef>
              <a:spcAft>
                <a:spcPts val="0"/>
              </a:spcAft>
              <a:buSzPts val="14900"/>
              <a:buNone/>
              <a:defRPr/>
            </a:lvl4pPr>
            <a:lvl5pPr lvl="4">
              <a:spcBef>
                <a:spcPts val="0"/>
              </a:spcBef>
              <a:spcAft>
                <a:spcPts val="0"/>
              </a:spcAft>
              <a:buSzPts val="14900"/>
              <a:buNone/>
              <a:defRPr/>
            </a:lvl5pPr>
            <a:lvl6pPr lvl="5">
              <a:spcBef>
                <a:spcPts val="0"/>
              </a:spcBef>
              <a:spcAft>
                <a:spcPts val="0"/>
              </a:spcAft>
              <a:buSzPts val="14900"/>
              <a:buNone/>
              <a:defRPr/>
            </a:lvl6pPr>
            <a:lvl7pPr lvl="6">
              <a:spcBef>
                <a:spcPts val="0"/>
              </a:spcBef>
              <a:spcAft>
                <a:spcPts val="0"/>
              </a:spcAft>
              <a:buSzPts val="14900"/>
              <a:buNone/>
              <a:defRPr/>
            </a:lvl7pPr>
            <a:lvl8pPr lvl="7">
              <a:spcBef>
                <a:spcPts val="0"/>
              </a:spcBef>
              <a:spcAft>
                <a:spcPts val="0"/>
              </a:spcAft>
              <a:buSzPts val="14900"/>
              <a:buNone/>
              <a:defRPr/>
            </a:lvl8pPr>
            <a:lvl9pPr lvl="8">
              <a:spcBef>
                <a:spcPts val="0"/>
              </a:spcBef>
              <a:spcAft>
                <a:spcPts val="0"/>
              </a:spcAft>
              <a:buSzPts val="14900"/>
              <a:buNone/>
              <a:defRPr/>
            </a:lvl9pPr>
          </a:lstStyle>
          <a:p>
            <a:endParaRPr/>
          </a:p>
        </p:txBody>
      </p:sp>
      <p:sp>
        <p:nvSpPr>
          <p:cNvPr id="27" name="Google Shape;27;p6"/>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496160" y="3555840"/>
            <a:ext cx="13478401" cy="4836600"/>
          </a:xfrm>
          <a:prstGeom prst="rect">
            <a:avLst/>
          </a:prstGeom>
        </p:spPr>
        <p:txBody>
          <a:bodyPr spcFirstLastPara="1" wrap="square" lIns="487600" tIns="487600" rIns="487600" bIns="487600" anchor="b" anchorCtr="0"/>
          <a:lstStyle>
            <a:lvl1pPr lvl="0">
              <a:spcBef>
                <a:spcPts val="0"/>
              </a:spcBef>
              <a:spcAft>
                <a:spcPts val="0"/>
              </a:spcAft>
              <a:buSzPts val="12800"/>
              <a:buNone/>
              <a:defRPr sz="12800"/>
            </a:lvl1pPr>
            <a:lvl2pPr lvl="1">
              <a:spcBef>
                <a:spcPts val="0"/>
              </a:spcBef>
              <a:spcAft>
                <a:spcPts val="0"/>
              </a:spcAft>
              <a:buSzPts val="12800"/>
              <a:buNone/>
              <a:defRPr sz="12800"/>
            </a:lvl2pPr>
            <a:lvl3pPr lvl="2">
              <a:spcBef>
                <a:spcPts val="0"/>
              </a:spcBef>
              <a:spcAft>
                <a:spcPts val="0"/>
              </a:spcAft>
              <a:buSzPts val="12800"/>
              <a:buNone/>
              <a:defRPr sz="12800"/>
            </a:lvl3pPr>
            <a:lvl4pPr lvl="3">
              <a:spcBef>
                <a:spcPts val="0"/>
              </a:spcBef>
              <a:spcAft>
                <a:spcPts val="0"/>
              </a:spcAft>
              <a:buSzPts val="12800"/>
              <a:buNone/>
              <a:defRPr sz="12800"/>
            </a:lvl4pPr>
            <a:lvl5pPr lvl="4">
              <a:spcBef>
                <a:spcPts val="0"/>
              </a:spcBef>
              <a:spcAft>
                <a:spcPts val="0"/>
              </a:spcAft>
              <a:buSzPts val="12800"/>
              <a:buNone/>
              <a:defRPr sz="12800"/>
            </a:lvl5pPr>
            <a:lvl6pPr lvl="5">
              <a:spcBef>
                <a:spcPts val="0"/>
              </a:spcBef>
              <a:spcAft>
                <a:spcPts val="0"/>
              </a:spcAft>
              <a:buSzPts val="12800"/>
              <a:buNone/>
              <a:defRPr sz="12800"/>
            </a:lvl6pPr>
            <a:lvl7pPr lvl="6">
              <a:spcBef>
                <a:spcPts val="0"/>
              </a:spcBef>
              <a:spcAft>
                <a:spcPts val="0"/>
              </a:spcAft>
              <a:buSzPts val="12800"/>
              <a:buNone/>
              <a:defRPr sz="12800"/>
            </a:lvl7pPr>
            <a:lvl8pPr lvl="7">
              <a:spcBef>
                <a:spcPts val="0"/>
              </a:spcBef>
              <a:spcAft>
                <a:spcPts val="0"/>
              </a:spcAft>
              <a:buSzPts val="12800"/>
              <a:buNone/>
              <a:defRPr sz="12800"/>
            </a:lvl8pPr>
            <a:lvl9pPr lvl="8">
              <a:spcBef>
                <a:spcPts val="0"/>
              </a:spcBef>
              <a:spcAft>
                <a:spcPts val="0"/>
              </a:spcAft>
              <a:buSzPts val="12800"/>
              <a:buNone/>
              <a:defRPr sz="12800"/>
            </a:lvl9pPr>
          </a:lstStyle>
          <a:p>
            <a:endParaRPr/>
          </a:p>
        </p:txBody>
      </p:sp>
      <p:sp>
        <p:nvSpPr>
          <p:cNvPr id="30" name="Google Shape;30;p7"/>
          <p:cNvSpPr txBox="1">
            <a:spLocks noGrp="1"/>
          </p:cNvSpPr>
          <p:nvPr>
            <p:ph type="body" idx="1"/>
          </p:nvPr>
        </p:nvSpPr>
        <p:spPr>
          <a:xfrm>
            <a:off x="1496160" y="8893440"/>
            <a:ext cx="13478401" cy="20348100"/>
          </a:xfrm>
          <a:prstGeom prst="rect">
            <a:avLst/>
          </a:prstGeom>
        </p:spPr>
        <p:txBody>
          <a:bodyPr spcFirstLastPara="1" wrap="square" lIns="487600" tIns="487600" rIns="487600" bIns="487600" anchor="t" anchorCtr="0"/>
          <a:lstStyle>
            <a:lvl1pPr marL="457200" lvl="0" indent="-635000">
              <a:spcBef>
                <a:spcPts val="0"/>
              </a:spcBef>
              <a:spcAft>
                <a:spcPts val="0"/>
              </a:spcAft>
              <a:buSzPts val="6400"/>
              <a:buChar char="●"/>
              <a:defRPr sz="6400"/>
            </a:lvl1pPr>
            <a:lvl2pPr marL="914400" lvl="1" indent="-635000">
              <a:spcBef>
                <a:spcPts val="8500"/>
              </a:spcBef>
              <a:spcAft>
                <a:spcPts val="0"/>
              </a:spcAft>
              <a:buSzPts val="6400"/>
              <a:buChar char="○"/>
              <a:defRPr sz="6400"/>
            </a:lvl2pPr>
            <a:lvl3pPr marL="1371600" lvl="2" indent="-635000">
              <a:spcBef>
                <a:spcPts val="8500"/>
              </a:spcBef>
              <a:spcAft>
                <a:spcPts val="0"/>
              </a:spcAft>
              <a:buSzPts val="6400"/>
              <a:buChar char="■"/>
              <a:defRPr sz="6400"/>
            </a:lvl3pPr>
            <a:lvl4pPr marL="1828800" lvl="3" indent="-635000">
              <a:spcBef>
                <a:spcPts val="8500"/>
              </a:spcBef>
              <a:spcAft>
                <a:spcPts val="0"/>
              </a:spcAft>
              <a:buSzPts val="6400"/>
              <a:buChar char="●"/>
              <a:defRPr sz="6400"/>
            </a:lvl4pPr>
            <a:lvl5pPr marL="2286000" lvl="4" indent="-635000">
              <a:spcBef>
                <a:spcPts val="8500"/>
              </a:spcBef>
              <a:spcAft>
                <a:spcPts val="0"/>
              </a:spcAft>
              <a:buSzPts val="6400"/>
              <a:buChar char="○"/>
              <a:defRPr sz="6400"/>
            </a:lvl5pPr>
            <a:lvl6pPr marL="2743200" lvl="5" indent="-635000">
              <a:spcBef>
                <a:spcPts val="8500"/>
              </a:spcBef>
              <a:spcAft>
                <a:spcPts val="0"/>
              </a:spcAft>
              <a:buSzPts val="6400"/>
              <a:buChar char="■"/>
              <a:defRPr sz="6400"/>
            </a:lvl6pPr>
            <a:lvl7pPr marL="3200400" lvl="6" indent="-635000">
              <a:spcBef>
                <a:spcPts val="8500"/>
              </a:spcBef>
              <a:spcAft>
                <a:spcPts val="0"/>
              </a:spcAft>
              <a:buSzPts val="6400"/>
              <a:buChar char="●"/>
              <a:defRPr sz="6400"/>
            </a:lvl7pPr>
            <a:lvl8pPr marL="3657600" lvl="7" indent="-635000">
              <a:spcBef>
                <a:spcPts val="8500"/>
              </a:spcBef>
              <a:spcAft>
                <a:spcPts val="0"/>
              </a:spcAft>
              <a:buSzPts val="6400"/>
              <a:buChar char="○"/>
              <a:defRPr sz="6400"/>
            </a:lvl8pPr>
            <a:lvl9pPr marL="4114800" lvl="8" indent="-635000">
              <a:spcBef>
                <a:spcPts val="8500"/>
              </a:spcBef>
              <a:spcAft>
                <a:spcPts val="8500"/>
              </a:spcAft>
              <a:buSzPts val="6400"/>
              <a:buChar char="■"/>
              <a:defRPr sz="6400"/>
            </a:lvl9pPr>
          </a:lstStyle>
          <a:p>
            <a:endParaRPr/>
          </a:p>
        </p:txBody>
      </p:sp>
      <p:sp>
        <p:nvSpPr>
          <p:cNvPr id="31" name="Google Shape;31;p7"/>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353200" y="2880960"/>
            <a:ext cx="30565501" cy="26181001"/>
          </a:xfrm>
          <a:prstGeom prst="rect">
            <a:avLst/>
          </a:prstGeom>
        </p:spPr>
        <p:txBody>
          <a:bodyPr spcFirstLastPara="1" wrap="square" lIns="487600" tIns="487600" rIns="487600" bIns="487600" anchor="ctr" anchorCtr="0"/>
          <a:lstStyle>
            <a:lvl1pPr lvl="0">
              <a:spcBef>
                <a:spcPts val="0"/>
              </a:spcBef>
              <a:spcAft>
                <a:spcPts val="0"/>
              </a:spcAft>
              <a:buSzPts val="25600"/>
              <a:buNone/>
              <a:defRPr sz="25600"/>
            </a:lvl1pPr>
            <a:lvl2pPr lvl="1">
              <a:spcBef>
                <a:spcPts val="0"/>
              </a:spcBef>
              <a:spcAft>
                <a:spcPts val="0"/>
              </a:spcAft>
              <a:buSzPts val="25600"/>
              <a:buNone/>
              <a:defRPr sz="25600"/>
            </a:lvl2pPr>
            <a:lvl3pPr lvl="2">
              <a:spcBef>
                <a:spcPts val="0"/>
              </a:spcBef>
              <a:spcAft>
                <a:spcPts val="0"/>
              </a:spcAft>
              <a:buSzPts val="25600"/>
              <a:buNone/>
              <a:defRPr sz="25600"/>
            </a:lvl3pPr>
            <a:lvl4pPr lvl="3">
              <a:spcBef>
                <a:spcPts val="0"/>
              </a:spcBef>
              <a:spcAft>
                <a:spcPts val="0"/>
              </a:spcAft>
              <a:buSzPts val="25600"/>
              <a:buNone/>
              <a:defRPr sz="25600"/>
            </a:lvl4pPr>
            <a:lvl5pPr lvl="4">
              <a:spcBef>
                <a:spcPts val="0"/>
              </a:spcBef>
              <a:spcAft>
                <a:spcPts val="0"/>
              </a:spcAft>
              <a:buSzPts val="25600"/>
              <a:buNone/>
              <a:defRPr sz="25600"/>
            </a:lvl5pPr>
            <a:lvl6pPr lvl="5">
              <a:spcBef>
                <a:spcPts val="0"/>
              </a:spcBef>
              <a:spcAft>
                <a:spcPts val="0"/>
              </a:spcAft>
              <a:buSzPts val="25600"/>
              <a:buNone/>
              <a:defRPr sz="25600"/>
            </a:lvl6pPr>
            <a:lvl7pPr lvl="6">
              <a:spcBef>
                <a:spcPts val="0"/>
              </a:spcBef>
              <a:spcAft>
                <a:spcPts val="0"/>
              </a:spcAft>
              <a:buSzPts val="25600"/>
              <a:buNone/>
              <a:defRPr sz="25600"/>
            </a:lvl7pPr>
            <a:lvl8pPr lvl="7">
              <a:spcBef>
                <a:spcPts val="0"/>
              </a:spcBef>
              <a:spcAft>
                <a:spcPts val="0"/>
              </a:spcAft>
              <a:buSzPts val="25600"/>
              <a:buNone/>
              <a:defRPr sz="25600"/>
            </a:lvl8pPr>
            <a:lvl9pPr lvl="8">
              <a:spcBef>
                <a:spcPts val="0"/>
              </a:spcBef>
              <a:spcAft>
                <a:spcPts val="0"/>
              </a:spcAft>
              <a:buSzPts val="25600"/>
              <a:buNone/>
              <a:defRPr sz="25600"/>
            </a:lvl9pPr>
          </a:lstStyle>
          <a:p>
            <a:endParaRPr/>
          </a:p>
        </p:txBody>
      </p:sp>
      <p:sp>
        <p:nvSpPr>
          <p:cNvPr id="34" name="Google Shape;34;p8"/>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21945600" y="-800"/>
            <a:ext cx="21945600" cy="32918401"/>
          </a:xfrm>
          <a:prstGeom prst="rect">
            <a:avLst/>
          </a:prstGeom>
          <a:solidFill>
            <a:schemeClr val="lt2"/>
          </a:solidFill>
          <a:ln>
            <a:noFill/>
          </a:ln>
        </p:spPr>
        <p:txBody>
          <a:bodyPr spcFirstLastPara="1" wrap="square" lIns="487600" tIns="487600" rIns="487600" bIns="487600"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1274400" y="7892320"/>
            <a:ext cx="19416900" cy="9486600"/>
          </a:xfrm>
          <a:prstGeom prst="rect">
            <a:avLst/>
          </a:prstGeom>
        </p:spPr>
        <p:txBody>
          <a:bodyPr spcFirstLastPara="1" wrap="square" lIns="487600" tIns="487600" rIns="487600" bIns="487600" anchor="b" anchorCtr="0"/>
          <a:lstStyle>
            <a:lvl1pPr lvl="0" algn="ctr">
              <a:spcBef>
                <a:spcPts val="0"/>
              </a:spcBef>
              <a:spcAft>
                <a:spcPts val="0"/>
              </a:spcAft>
              <a:buSzPts val="22400"/>
              <a:buNone/>
              <a:defRPr sz="22400"/>
            </a:lvl1pPr>
            <a:lvl2pPr lvl="1" algn="ctr">
              <a:spcBef>
                <a:spcPts val="0"/>
              </a:spcBef>
              <a:spcAft>
                <a:spcPts val="0"/>
              </a:spcAft>
              <a:buSzPts val="22400"/>
              <a:buNone/>
              <a:defRPr sz="22400"/>
            </a:lvl2pPr>
            <a:lvl3pPr lvl="2" algn="ctr">
              <a:spcBef>
                <a:spcPts val="0"/>
              </a:spcBef>
              <a:spcAft>
                <a:spcPts val="0"/>
              </a:spcAft>
              <a:buSzPts val="22400"/>
              <a:buNone/>
              <a:defRPr sz="22400"/>
            </a:lvl3pPr>
            <a:lvl4pPr lvl="3" algn="ctr">
              <a:spcBef>
                <a:spcPts val="0"/>
              </a:spcBef>
              <a:spcAft>
                <a:spcPts val="0"/>
              </a:spcAft>
              <a:buSzPts val="22400"/>
              <a:buNone/>
              <a:defRPr sz="22400"/>
            </a:lvl4pPr>
            <a:lvl5pPr lvl="4" algn="ctr">
              <a:spcBef>
                <a:spcPts val="0"/>
              </a:spcBef>
              <a:spcAft>
                <a:spcPts val="0"/>
              </a:spcAft>
              <a:buSzPts val="22400"/>
              <a:buNone/>
              <a:defRPr sz="22400"/>
            </a:lvl5pPr>
            <a:lvl6pPr lvl="5" algn="ctr">
              <a:spcBef>
                <a:spcPts val="0"/>
              </a:spcBef>
              <a:spcAft>
                <a:spcPts val="0"/>
              </a:spcAft>
              <a:buSzPts val="22400"/>
              <a:buNone/>
              <a:defRPr sz="22400"/>
            </a:lvl6pPr>
            <a:lvl7pPr lvl="6" algn="ctr">
              <a:spcBef>
                <a:spcPts val="0"/>
              </a:spcBef>
              <a:spcAft>
                <a:spcPts val="0"/>
              </a:spcAft>
              <a:buSzPts val="22400"/>
              <a:buNone/>
              <a:defRPr sz="22400"/>
            </a:lvl7pPr>
            <a:lvl8pPr lvl="7" algn="ctr">
              <a:spcBef>
                <a:spcPts val="0"/>
              </a:spcBef>
              <a:spcAft>
                <a:spcPts val="0"/>
              </a:spcAft>
              <a:buSzPts val="22400"/>
              <a:buNone/>
              <a:defRPr sz="22400"/>
            </a:lvl8pPr>
            <a:lvl9pPr lvl="8" algn="ctr">
              <a:spcBef>
                <a:spcPts val="0"/>
              </a:spcBef>
              <a:spcAft>
                <a:spcPts val="0"/>
              </a:spcAft>
              <a:buSzPts val="22400"/>
              <a:buNone/>
              <a:defRPr sz="22400"/>
            </a:lvl9pPr>
          </a:lstStyle>
          <a:p>
            <a:endParaRPr/>
          </a:p>
        </p:txBody>
      </p:sp>
      <p:sp>
        <p:nvSpPr>
          <p:cNvPr id="38" name="Google Shape;38;p9"/>
          <p:cNvSpPr txBox="1">
            <a:spLocks noGrp="1"/>
          </p:cNvSpPr>
          <p:nvPr>
            <p:ph type="subTitle" idx="1"/>
          </p:nvPr>
        </p:nvSpPr>
        <p:spPr>
          <a:xfrm>
            <a:off x="1274400" y="17939680"/>
            <a:ext cx="19416900" cy="7904700"/>
          </a:xfrm>
          <a:prstGeom prst="rect">
            <a:avLst/>
          </a:prstGeom>
        </p:spPr>
        <p:txBody>
          <a:bodyPr spcFirstLastPara="1" wrap="square" lIns="487600" tIns="487600" rIns="487600" bIns="487600" anchor="t" anchorCtr="0"/>
          <a:lstStyle>
            <a:lvl1pPr lvl="0" algn="ctr">
              <a:lnSpc>
                <a:spcPct val="100000"/>
              </a:lnSpc>
              <a:spcBef>
                <a:spcPts val="0"/>
              </a:spcBef>
              <a:spcAft>
                <a:spcPts val="0"/>
              </a:spcAft>
              <a:buSzPts val="11200"/>
              <a:buNone/>
              <a:defRPr sz="11200"/>
            </a:lvl1pPr>
            <a:lvl2pPr lvl="1" algn="ctr">
              <a:lnSpc>
                <a:spcPct val="100000"/>
              </a:lnSpc>
              <a:spcBef>
                <a:spcPts val="0"/>
              </a:spcBef>
              <a:spcAft>
                <a:spcPts val="0"/>
              </a:spcAft>
              <a:buSzPts val="11200"/>
              <a:buNone/>
              <a:defRPr sz="11200"/>
            </a:lvl2pPr>
            <a:lvl3pPr lvl="2" algn="ctr">
              <a:lnSpc>
                <a:spcPct val="100000"/>
              </a:lnSpc>
              <a:spcBef>
                <a:spcPts val="0"/>
              </a:spcBef>
              <a:spcAft>
                <a:spcPts val="0"/>
              </a:spcAft>
              <a:buSzPts val="11200"/>
              <a:buNone/>
              <a:defRPr sz="11200"/>
            </a:lvl3pPr>
            <a:lvl4pPr lvl="3" algn="ctr">
              <a:lnSpc>
                <a:spcPct val="100000"/>
              </a:lnSpc>
              <a:spcBef>
                <a:spcPts val="0"/>
              </a:spcBef>
              <a:spcAft>
                <a:spcPts val="0"/>
              </a:spcAft>
              <a:buSzPts val="11200"/>
              <a:buNone/>
              <a:defRPr sz="11200"/>
            </a:lvl4pPr>
            <a:lvl5pPr lvl="4" algn="ctr">
              <a:lnSpc>
                <a:spcPct val="100000"/>
              </a:lnSpc>
              <a:spcBef>
                <a:spcPts val="0"/>
              </a:spcBef>
              <a:spcAft>
                <a:spcPts val="0"/>
              </a:spcAft>
              <a:buSzPts val="11200"/>
              <a:buNone/>
              <a:defRPr sz="11200"/>
            </a:lvl5pPr>
            <a:lvl6pPr lvl="5" algn="ctr">
              <a:lnSpc>
                <a:spcPct val="100000"/>
              </a:lnSpc>
              <a:spcBef>
                <a:spcPts val="0"/>
              </a:spcBef>
              <a:spcAft>
                <a:spcPts val="0"/>
              </a:spcAft>
              <a:buSzPts val="11200"/>
              <a:buNone/>
              <a:defRPr sz="11200"/>
            </a:lvl6pPr>
            <a:lvl7pPr lvl="6" algn="ctr">
              <a:lnSpc>
                <a:spcPct val="100000"/>
              </a:lnSpc>
              <a:spcBef>
                <a:spcPts val="0"/>
              </a:spcBef>
              <a:spcAft>
                <a:spcPts val="0"/>
              </a:spcAft>
              <a:buSzPts val="11200"/>
              <a:buNone/>
              <a:defRPr sz="11200"/>
            </a:lvl7pPr>
            <a:lvl8pPr lvl="7" algn="ctr">
              <a:lnSpc>
                <a:spcPct val="100000"/>
              </a:lnSpc>
              <a:spcBef>
                <a:spcPts val="0"/>
              </a:spcBef>
              <a:spcAft>
                <a:spcPts val="0"/>
              </a:spcAft>
              <a:buSzPts val="11200"/>
              <a:buNone/>
              <a:defRPr sz="11200"/>
            </a:lvl8pPr>
            <a:lvl9pPr lvl="8" algn="ctr">
              <a:lnSpc>
                <a:spcPct val="100000"/>
              </a:lnSpc>
              <a:spcBef>
                <a:spcPts val="0"/>
              </a:spcBef>
              <a:spcAft>
                <a:spcPts val="0"/>
              </a:spcAft>
              <a:buSzPts val="11200"/>
              <a:buNone/>
              <a:defRPr sz="11200"/>
            </a:lvl9pPr>
          </a:lstStyle>
          <a:p>
            <a:endParaRPr/>
          </a:p>
        </p:txBody>
      </p:sp>
      <p:sp>
        <p:nvSpPr>
          <p:cNvPr id="39" name="Google Shape;39;p9"/>
          <p:cNvSpPr txBox="1">
            <a:spLocks noGrp="1"/>
          </p:cNvSpPr>
          <p:nvPr>
            <p:ph type="body" idx="2"/>
          </p:nvPr>
        </p:nvSpPr>
        <p:spPr>
          <a:xfrm>
            <a:off x="23709600" y="4634080"/>
            <a:ext cx="18417601" cy="23648701"/>
          </a:xfrm>
          <a:prstGeom prst="rect">
            <a:avLst/>
          </a:prstGeom>
        </p:spPr>
        <p:txBody>
          <a:bodyPr spcFirstLastPara="1" wrap="square" lIns="487600" tIns="487600" rIns="487600" bIns="487600" anchor="ctr" anchorCtr="0"/>
          <a:lstStyle>
            <a:lvl1pPr marL="457200" lvl="0" indent="-838200">
              <a:spcBef>
                <a:spcPts val="0"/>
              </a:spcBef>
              <a:spcAft>
                <a:spcPts val="0"/>
              </a:spcAft>
              <a:buSzPts val="9600"/>
              <a:buChar char="●"/>
              <a:defRPr/>
            </a:lvl1pPr>
            <a:lvl2pPr marL="914400" lvl="1" indent="-704850">
              <a:spcBef>
                <a:spcPts val="8500"/>
              </a:spcBef>
              <a:spcAft>
                <a:spcPts val="0"/>
              </a:spcAft>
              <a:buSzPts val="7500"/>
              <a:buChar char="○"/>
              <a:defRPr/>
            </a:lvl2pPr>
            <a:lvl3pPr marL="1371600" lvl="2" indent="-704850">
              <a:spcBef>
                <a:spcPts val="8500"/>
              </a:spcBef>
              <a:spcAft>
                <a:spcPts val="0"/>
              </a:spcAft>
              <a:buSzPts val="7500"/>
              <a:buChar char="■"/>
              <a:defRPr/>
            </a:lvl3pPr>
            <a:lvl4pPr marL="1828800" lvl="3" indent="-704850">
              <a:spcBef>
                <a:spcPts val="8500"/>
              </a:spcBef>
              <a:spcAft>
                <a:spcPts val="0"/>
              </a:spcAft>
              <a:buSzPts val="7500"/>
              <a:buChar char="●"/>
              <a:defRPr/>
            </a:lvl4pPr>
            <a:lvl5pPr marL="2286000" lvl="4" indent="-704850">
              <a:spcBef>
                <a:spcPts val="8500"/>
              </a:spcBef>
              <a:spcAft>
                <a:spcPts val="0"/>
              </a:spcAft>
              <a:buSzPts val="7500"/>
              <a:buChar char="○"/>
              <a:defRPr/>
            </a:lvl5pPr>
            <a:lvl6pPr marL="2743200" lvl="5" indent="-704850">
              <a:spcBef>
                <a:spcPts val="8500"/>
              </a:spcBef>
              <a:spcAft>
                <a:spcPts val="0"/>
              </a:spcAft>
              <a:buSzPts val="7500"/>
              <a:buChar char="■"/>
              <a:defRPr/>
            </a:lvl6pPr>
            <a:lvl7pPr marL="3200400" lvl="6" indent="-704850">
              <a:spcBef>
                <a:spcPts val="8500"/>
              </a:spcBef>
              <a:spcAft>
                <a:spcPts val="0"/>
              </a:spcAft>
              <a:buSzPts val="7500"/>
              <a:buChar char="●"/>
              <a:defRPr/>
            </a:lvl7pPr>
            <a:lvl8pPr marL="3657600" lvl="7" indent="-704850">
              <a:spcBef>
                <a:spcPts val="8500"/>
              </a:spcBef>
              <a:spcAft>
                <a:spcPts val="0"/>
              </a:spcAft>
              <a:buSzPts val="7500"/>
              <a:buChar char="○"/>
              <a:defRPr/>
            </a:lvl8pPr>
            <a:lvl9pPr marL="4114800" lvl="8" indent="-704850">
              <a:spcBef>
                <a:spcPts val="8500"/>
              </a:spcBef>
              <a:spcAft>
                <a:spcPts val="8500"/>
              </a:spcAft>
              <a:buSzPts val="7500"/>
              <a:buChar char="■"/>
              <a:defRPr/>
            </a:lvl9pPr>
          </a:lstStyle>
          <a:p>
            <a:endParaRPr/>
          </a:p>
        </p:txBody>
      </p:sp>
      <p:sp>
        <p:nvSpPr>
          <p:cNvPr id="40" name="Google Shape;40;p9"/>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496160" y="27075681"/>
            <a:ext cx="28794299" cy="3872700"/>
          </a:xfrm>
          <a:prstGeom prst="rect">
            <a:avLst/>
          </a:prstGeom>
        </p:spPr>
        <p:txBody>
          <a:bodyPr spcFirstLastPara="1" wrap="square" lIns="487600" tIns="487600" rIns="487600" bIns="487600" anchor="ctr" anchorCtr="0"/>
          <a:lstStyle>
            <a:lvl1pPr marL="457200" lvl="0" indent="-228600">
              <a:lnSpc>
                <a:spcPct val="100000"/>
              </a:lnSpc>
              <a:spcBef>
                <a:spcPts val="0"/>
              </a:spcBef>
              <a:spcAft>
                <a:spcPts val="0"/>
              </a:spcAft>
              <a:buSzPts val="9600"/>
              <a:buNone/>
              <a:defRPr/>
            </a:lvl1pPr>
          </a:lstStyle>
          <a:p>
            <a:endParaRPr/>
          </a:p>
        </p:txBody>
      </p:sp>
      <p:sp>
        <p:nvSpPr>
          <p:cNvPr id="43" name="Google Shape;43;p10"/>
          <p:cNvSpPr txBox="1">
            <a:spLocks noGrp="1"/>
          </p:cNvSpPr>
          <p:nvPr>
            <p:ph type="sldNum" idx="12"/>
          </p:nvPr>
        </p:nvSpPr>
        <p:spPr>
          <a:xfrm>
            <a:off x="40667797" y="29844588"/>
            <a:ext cx="2633700" cy="2519100"/>
          </a:xfrm>
          <a:prstGeom prst="rect">
            <a:avLst/>
          </a:prstGeom>
        </p:spPr>
        <p:txBody>
          <a:bodyPr spcFirstLastPara="1" wrap="square" lIns="487600" tIns="487600" rIns="487600" bIns="48760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496160" y="2848160"/>
            <a:ext cx="40899001" cy="3665400"/>
          </a:xfrm>
          <a:prstGeom prst="rect">
            <a:avLst/>
          </a:prstGeom>
          <a:noFill/>
          <a:ln>
            <a:noFill/>
          </a:ln>
        </p:spPr>
        <p:txBody>
          <a:bodyPr spcFirstLastPara="1" wrap="square" lIns="487600" tIns="487600" rIns="487600" bIns="487600" anchor="t" anchorCtr="0"/>
          <a:lstStyle>
            <a:lvl1pPr lvl="0">
              <a:spcBef>
                <a:spcPts val="0"/>
              </a:spcBef>
              <a:spcAft>
                <a:spcPts val="0"/>
              </a:spcAft>
              <a:buClr>
                <a:schemeClr val="dk1"/>
              </a:buClr>
              <a:buSzPts val="14900"/>
              <a:buNone/>
              <a:defRPr sz="14900">
                <a:solidFill>
                  <a:schemeClr val="dk1"/>
                </a:solidFill>
              </a:defRPr>
            </a:lvl1pPr>
            <a:lvl2pPr lvl="1">
              <a:spcBef>
                <a:spcPts val="0"/>
              </a:spcBef>
              <a:spcAft>
                <a:spcPts val="0"/>
              </a:spcAft>
              <a:buClr>
                <a:schemeClr val="dk1"/>
              </a:buClr>
              <a:buSzPts val="14900"/>
              <a:buNone/>
              <a:defRPr sz="14900">
                <a:solidFill>
                  <a:schemeClr val="dk1"/>
                </a:solidFill>
              </a:defRPr>
            </a:lvl2pPr>
            <a:lvl3pPr lvl="2">
              <a:spcBef>
                <a:spcPts val="0"/>
              </a:spcBef>
              <a:spcAft>
                <a:spcPts val="0"/>
              </a:spcAft>
              <a:buClr>
                <a:schemeClr val="dk1"/>
              </a:buClr>
              <a:buSzPts val="14900"/>
              <a:buNone/>
              <a:defRPr sz="14900">
                <a:solidFill>
                  <a:schemeClr val="dk1"/>
                </a:solidFill>
              </a:defRPr>
            </a:lvl3pPr>
            <a:lvl4pPr lvl="3">
              <a:spcBef>
                <a:spcPts val="0"/>
              </a:spcBef>
              <a:spcAft>
                <a:spcPts val="0"/>
              </a:spcAft>
              <a:buClr>
                <a:schemeClr val="dk1"/>
              </a:buClr>
              <a:buSzPts val="14900"/>
              <a:buNone/>
              <a:defRPr sz="14900">
                <a:solidFill>
                  <a:schemeClr val="dk1"/>
                </a:solidFill>
              </a:defRPr>
            </a:lvl4pPr>
            <a:lvl5pPr lvl="4">
              <a:spcBef>
                <a:spcPts val="0"/>
              </a:spcBef>
              <a:spcAft>
                <a:spcPts val="0"/>
              </a:spcAft>
              <a:buClr>
                <a:schemeClr val="dk1"/>
              </a:buClr>
              <a:buSzPts val="14900"/>
              <a:buNone/>
              <a:defRPr sz="14900">
                <a:solidFill>
                  <a:schemeClr val="dk1"/>
                </a:solidFill>
              </a:defRPr>
            </a:lvl5pPr>
            <a:lvl6pPr lvl="5">
              <a:spcBef>
                <a:spcPts val="0"/>
              </a:spcBef>
              <a:spcAft>
                <a:spcPts val="0"/>
              </a:spcAft>
              <a:buClr>
                <a:schemeClr val="dk1"/>
              </a:buClr>
              <a:buSzPts val="14900"/>
              <a:buNone/>
              <a:defRPr sz="14900">
                <a:solidFill>
                  <a:schemeClr val="dk1"/>
                </a:solidFill>
              </a:defRPr>
            </a:lvl6pPr>
            <a:lvl7pPr lvl="6">
              <a:spcBef>
                <a:spcPts val="0"/>
              </a:spcBef>
              <a:spcAft>
                <a:spcPts val="0"/>
              </a:spcAft>
              <a:buClr>
                <a:schemeClr val="dk1"/>
              </a:buClr>
              <a:buSzPts val="14900"/>
              <a:buNone/>
              <a:defRPr sz="14900">
                <a:solidFill>
                  <a:schemeClr val="dk1"/>
                </a:solidFill>
              </a:defRPr>
            </a:lvl7pPr>
            <a:lvl8pPr lvl="7">
              <a:spcBef>
                <a:spcPts val="0"/>
              </a:spcBef>
              <a:spcAft>
                <a:spcPts val="0"/>
              </a:spcAft>
              <a:buClr>
                <a:schemeClr val="dk1"/>
              </a:buClr>
              <a:buSzPts val="14900"/>
              <a:buNone/>
              <a:defRPr sz="14900">
                <a:solidFill>
                  <a:schemeClr val="dk1"/>
                </a:solidFill>
              </a:defRPr>
            </a:lvl8pPr>
            <a:lvl9pPr lvl="8">
              <a:spcBef>
                <a:spcPts val="0"/>
              </a:spcBef>
              <a:spcAft>
                <a:spcPts val="0"/>
              </a:spcAft>
              <a:buClr>
                <a:schemeClr val="dk1"/>
              </a:buClr>
              <a:buSzPts val="14900"/>
              <a:buNone/>
              <a:defRPr sz="14900">
                <a:solidFill>
                  <a:schemeClr val="dk1"/>
                </a:solidFill>
              </a:defRPr>
            </a:lvl9pPr>
          </a:lstStyle>
          <a:p>
            <a:endParaRPr/>
          </a:p>
        </p:txBody>
      </p:sp>
      <p:sp>
        <p:nvSpPr>
          <p:cNvPr id="7" name="Google Shape;7;p1"/>
          <p:cNvSpPr txBox="1">
            <a:spLocks noGrp="1"/>
          </p:cNvSpPr>
          <p:nvPr>
            <p:ph type="body" idx="1"/>
          </p:nvPr>
        </p:nvSpPr>
        <p:spPr>
          <a:xfrm>
            <a:off x="1496160" y="7375840"/>
            <a:ext cx="40899001" cy="21864900"/>
          </a:xfrm>
          <a:prstGeom prst="rect">
            <a:avLst/>
          </a:prstGeom>
          <a:noFill/>
          <a:ln>
            <a:noFill/>
          </a:ln>
        </p:spPr>
        <p:txBody>
          <a:bodyPr spcFirstLastPara="1" wrap="square" lIns="487600" tIns="487600" rIns="487600" bIns="487600" anchor="t" anchorCtr="0"/>
          <a:lstStyle>
            <a:lvl1pPr marL="457200" lvl="0" indent="-838200">
              <a:lnSpc>
                <a:spcPct val="115000"/>
              </a:lnSpc>
              <a:spcBef>
                <a:spcPts val="0"/>
              </a:spcBef>
              <a:spcAft>
                <a:spcPts val="0"/>
              </a:spcAft>
              <a:buClr>
                <a:schemeClr val="dk2"/>
              </a:buClr>
              <a:buSzPts val="9600"/>
              <a:buChar char="●"/>
              <a:defRPr sz="9600">
                <a:solidFill>
                  <a:schemeClr val="dk2"/>
                </a:solidFill>
              </a:defRPr>
            </a:lvl1pPr>
            <a:lvl2pPr marL="914400" lvl="1" indent="-704850">
              <a:lnSpc>
                <a:spcPct val="115000"/>
              </a:lnSpc>
              <a:spcBef>
                <a:spcPts val="8500"/>
              </a:spcBef>
              <a:spcAft>
                <a:spcPts val="0"/>
              </a:spcAft>
              <a:buClr>
                <a:schemeClr val="dk2"/>
              </a:buClr>
              <a:buSzPts val="7500"/>
              <a:buChar char="○"/>
              <a:defRPr sz="7500">
                <a:solidFill>
                  <a:schemeClr val="dk2"/>
                </a:solidFill>
              </a:defRPr>
            </a:lvl2pPr>
            <a:lvl3pPr marL="1371600" lvl="2" indent="-704850">
              <a:lnSpc>
                <a:spcPct val="115000"/>
              </a:lnSpc>
              <a:spcBef>
                <a:spcPts val="8500"/>
              </a:spcBef>
              <a:spcAft>
                <a:spcPts val="0"/>
              </a:spcAft>
              <a:buClr>
                <a:schemeClr val="dk2"/>
              </a:buClr>
              <a:buSzPts val="7500"/>
              <a:buChar char="■"/>
              <a:defRPr sz="7500">
                <a:solidFill>
                  <a:schemeClr val="dk2"/>
                </a:solidFill>
              </a:defRPr>
            </a:lvl3pPr>
            <a:lvl4pPr marL="1828800" lvl="3" indent="-704850">
              <a:lnSpc>
                <a:spcPct val="115000"/>
              </a:lnSpc>
              <a:spcBef>
                <a:spcPts val="8500"/>
              </a:spcBef>
              <a:spcAft>
                <a:spcPts val="0"/>
              </a:spcAft>
              <a:buClr>
                <a:schemeClr val="dk2"/>
              </a:buClr>
              <a:buSzPts val="7500"/>
              <a:buChar char="●"/>
              <a:defRPr sz="7500">
                <a:solidFill>
                  <a:schemeClr val="dk2"/>
                </a:solidFill>
              </a:defRPr>
            </a:lvl4pPr>
            <a:lvl5pPr marL="2286000" lvl="4" indent="-704850">
              <a:lnSpc>
                <a:spcPct val="115000"/>
              </a:lnSpc>
              <a:spcBef>
                <a:spcPts val="8500"/>
              </a:spcBef>
              <a:spcAft>
                <a:spcPts val="0"/>
              </a:spcAft>
              <a:buClr>
                <a:schemeClr val="dk2"/>
              </a:buClr>
              <a:buSzPts val="7500"/>
              <a:buChar char="○"/>
              <a:defRPr sz="7500">
                <a:solidFill>
                  <a:schemeClr val="dk2"/>
                </a:solidFill>
              </a:defRPr>
            </a:lvl5pPr>
            <a:lvl6pPr marL="2743200" lvl="5" indent="-704850">
              <a:lnSpc>
                <a:spcPct val="115000"/>
              </a:lnSpc>
              <a:spcBef>
                <a:spcPts val="8500"/>
              </a:spcBef>
              <a:spcAft>
                <a:spcPts val="0"/>
              </a:spcAft>
              <a:buClr>
                <a:schemeClr val="dk2"/>
              </a:buClr>
              <a:buSzPts val="7500"/>
              <a:buChar char="■"/>
              <a:defRPr sz="7500">
                <a:solidFill>
                  <a:schemeClr val="dk2"/>
                </a:solidFill>
              </a:defRPr>
            </a:lvl6pPr>
            <a:lvl7pPr marL="3200400" lvl="6" indent="-704850">
              <a:lnSpc>
                <a:spcPct val="115000"/>
              </a:lnSpc>
              <a:spcBef>
                <a:spcPts val="8500"/>
              </a:spcBef>
              <a:spcAft>
                <a:spcPts val="0"/>
              </a:spcAft>
              <a:buClr>
                <a:schemeClr val="dk2"/>
              </a:buClr>
              <a:buSzPts val="7500"/>
              <a:buChar char="●"/>
              <a:defRPr sz="7500">
                <a:solidFill>
                  <a:schemeClr val="dk2"/>
                </a:solidFill>
              </a:defRPr>
            </a:lvl7pPr>
            <a:lvl8pPr marL="3657600" lvl="7" indent="-704850">
              <a:lnSpc>
                <a:spcPct val="115000"/>
              </a:lnSpc>
              <a:spcBef>
                <a:spcPts val="8500"/>
              </a:spcBef>
              <a:spcAft>
                <a:spcPts val="0"/>
              </a:spcAft>
              <a:buClr>
                <a:schemeClr val="dk2"/>
              </a:buClr>
              <a:buSzPts val="7500"/>
              <a:buChar char="○"/>
              <a:defRPr sz="7500">
                <a:solidFill>
                  <a:schemeClr val="dk2"/>
                </a:solidFill>
              </a:defRPr>
            </a:lvl8pPr>
            <a:lvl9pPr marL="4114800" lvl="8" indent="-704850">
              <a:lnSpc>
                <a:spcPct val="115000"/>
              </a:lnSpc>
              <a:spcBef>
                <a:spcPts val="8500"/>
              </a:spcBef>
              <a:spcAft>
                <a:spcPts val="8500"/>
              </a:spcAft>
              <a:buClr>
                <a:schemeClr val="dk2"/>
              </a:buClr>
              <a:buSzPts val="7500"/>
              <a:buChar char="■"/>
              <a:defRPr sz="7500">
                <a:solidFill>
                  <a:schemeClr val="dk2"/>
                </a:solidFill>
              </a:defRPr>
            </a:lvl9pPr>
          </a:lstStyle>
          <a:p>
            <a:endParaRPr/>
          </a:p>
        </p:txBody>
      </p:sp>
      <p:sp>
        <p:nvSpPr>
          <p:cNvPr id="8" name="Google Shape;8;p1"/>
          <p:cNvSpPr txBox="1">
            <a:spLocks noGrp="1"/>
          </p:cNvSpPr>
          <p:nvPr>
            <p:ph type="sldNum" idx="12"/>
          </p:nvPr>
        </p:nvSpPr>
        <p:spPr>
          <a:xfrm>
            <a:off x="40667797" y="29844588"/>
            <a:ext cx="2633700" cy="2519100"/>
          </a:xfrm>
          <a:prstGeom prst="rect">
            <a:avLst/>
          </a:prstGeom>
          <a:noFill/>
          <a:ln>
            <a:noFill/>
          </a:ln>
        </p:spPr>
        <p:txBody>
          <a:bodyPr spcFirstLastPara="1" wrap="square" lIns="487600" tIns="487600" rIns="487600" bIns="487600" anchor="ctr" anchorCtr="0">
            <a:noAutofit/>
          </a:bodyPr>
          <a:lstStyle>
            <a:lvl1pPr lvl="0" algn="r">
              <a:buNone/>
              <a:defRPr sz="5300">
                <a:solidFill>
                  <a:schemeClr val="dk2"/>
                </a:solidFill>
              </a:defRPr>
            </a:lvl1pPr>
            <a:lvl2pPr lvl="1" algn="r">
              <a:buNone/>
              <a:defRPr sz="5300">
                <a:solidFill>
                  <a:schemeClr val="dk2"/>
                </a:solidFill>
              </a:defRPr>
            </a:lvl2pPr>
            <a:lvl3pPr lvl="2" algn="r">
              <a:buNone/>
              <a:defRPr sz="5300">
                <a:solidFill>
                  <a:schemeClr val="dk2"/>
                </a:solidFill>
              </a:defRPr>
            </a:lvl3pPr>
            <a:lvl4pPr lvl="3" algn="r">
              <a:buNone/>
              <a:defRPr sz="5300">
                <a:solidFill>
                  <a:schemeClr val="dk2"/>
                </a:solidFill>
              </a:defRPr>
            </a:lvl4pPr>
            <a:lvl5pPr lvl="4" algn="r">
              <a:buNone/>
              <a:defRPr sz="5300">
                <a:solidFill>
                  <a:schemeClr val="dk2"/>
                </a:solidFill>
              </a:defRPr>
            </a:lvl5pPr>
            <a:lvl6pPr lvl="5" algn="r">
              <a:buNone/>
              <a:defRPr sz="5300">
                <a:solidFill>
                  <a:schemeClr val="dk2"/>
                </a:solidFill>
              </a:defRPr>
            </a:lvl6pPr>
            <a:lvl7pPr lvl="6" algn="r">
              <a:buNone/>
              <a:defRPr sz="5300">
                <a:solidFill>
                  <a:schemeClr val="dk2"/>
                </a:solidFill>
              </a:defRPr>
            </a:lvl7pPr>
            <a:lvl8pPr lvl="7" algn="r">
              <a:buNone/>
              <a:defRPr sz="5300">
                <a:solidFill>
                  <a:schemeClr val="dk2"/>
                </a:solidFill>
              </a:defRPr>
            </a:lvl8pPr>
            <a:lvl9pPr lvl="8" algn="r">
              <a:buNone/>
              <a:defRPr sz="5300">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hyperlink" Target="http://www.free-power-point-templates.com/"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4"/>
        <p:cNvGrpSpPr/>
        <p:nvPr/>
      </p:nvGrpSpPr>
      <p:grpSpPr>
        <a:xfrm>
          <a:off x="0" y="0"/>
          <a:ext cx="0" cy="0"/>
          <a:chOff x="0" y="0"/>
          <a:chExt cx="0" cy="0"/>
        </a:xfrm>
      </p:grpSpPr>
      <p:sp>
        <p:nvSpPr>
          <p:cNvPr id="55" name="Google Shape;55;p13"/>
          <p:cNvSpPr/>
          <p:nvPr/>
        </p:nvSpPr>
        <p:spPr>
          <a:xfrm>
            <a:off x="7083700" y="523220"/>
            <a:ext cx="35915700" cy="469928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13"/>
          <p:cNvSpPr/>
          <p:nvPr/>
        </p:nvSpPr>
        <p:spPr>
          <a:xfrm>
            <a:off x="1791425" y="523220"/>
            <a:ext cx="5025600" cy="4615094"/>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57;p13"/>
          <p:cNvSpPr/>
          <p:nvPr/>
        </p:nvSpPr>
        <p:spPr>
          <a:xfrm>
            <a:off x="14986216" y="5565642"/>
            <a:ext cx="13879500" cy="26432058"/>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1100"/>
              <a:buFont typeface="Arial"/>
              <a:buNone/>
            </a:pPr>
            <a:endParaRPr dirty="0"/>
          </a:p>
        </p:txBody>
      </p:sp>
      <p:sp>
        <p:nvSpPr>
          <p:cNvPr id="58" name="Google Shape;58;p13"/>
          <p:cNvSpPr/>
          <p:nvPr/>
        </p:nvSpPr>
        <p:spPr>
          <a:xfrm>
            <a:off x="852406" y="5565642"/>
            <a:ext cx="13713815" cy="26399257"/>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p13"/>
          <p:cNvSpPr/>
          <p:nvPr/>
        </p:nvSpPr>
        <p:spPr>
          <a:xfrm>
            <a:off x="29120053" y="5565642"/>
            <a:ext cx="13879500" cy="26399258"/>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60;p13"/>
          <p:cNvSpPr txBox="1"/>
          <p:nvPr/>
        </p:nvSpPr>
        <p:spPr>
          <a:xfrm>
            <a:off x="7738500" y="653144"/>
            <a:ext cx="33327463" cy="3077044"/>
          </a:xfrm>
          <a:prstGeom prst="rect">
            <a:avLst/>
          </a:prstGeom>
          <a:noFill/>
          <a:ln>
            <a:noFill/>
          </a:ln>
        </p:spPr>
        <p:txBody>
          <a:bodyPr spcFirstLastPara="1" wrap="square" lIns="91425" tIns="91425" rIns="91425" bIns="91425" anchor="t" anchorCtr="0">
            <a:noAutofit/>
          </a:bodyPr>
          <a:lstStyle/>
          <a:p>
            <a:pPr marL="0" lvl="0" indent="0" algn="ctr" rtl="0">
              <a:spcBef>
                <a:spcPts val="1200"/>
              </a:spcBef>
              <a:spcAft>
                <a:spcPts val="0"/>
              </a:spcAft>
              <a:buClr>
                <a:schemeClr val="dk1"/>
              </a:buClr>
              <a:buSzPts val="1100"/>
              <a:buFont typeface="Arial"/>
              <a:buNone/>
            </a:pPr>
            <a:r>
              <a:rPr lang="en" sz="7500" dirty="0">
                <a:solidFill>
                  <a:srgbClr val="FFFFFF"/>
                </a:solidFill>
                <a:latin typeface="Oswald"/>
                <a:ea typeface="Oswald"/>
                <a:cs typeface="Oswald"/>
                <a:sym typeface="Oswald"/>
              </a:rPr>
              <a:t>The Effect of Introductory Training on the Use of Motivational Interviewing in Vocational Rehabilitation</a:t>
            </a:r>
            <a:endParaRPr sz="7500" dirty="0">
              <a:solidFill>
                <a:srgbClr val="FFFFFF"/>
              </a:solidFill>
              <a:latin typeface="Oswald"/>
              <a:ea typeface="Oswald"/>
              <a:cs typeface="Oswald"/>
              <a:sym typeface="Oswald"/>
            </a:endParaRPr>
          </a:p>
          <a:p>
            <a:pPr marL="0" lvl="0" indent="0" algn="l" rtl="0">
              <a:spcBef>
                <a:spcPts val="1200"/>
              </a:spcBef>
              <a:spcAft>
                <a:spcPts val="0"/>
              </a:spcAft>
              <a:buNone/>
            </a:pPr>
            <a:endParaRPr sz="9600" dirty="0">
              <a:latin typeface="Oswald"/>
              <a:ea typeface="Oswald"/>
              <a:cs typeface="Oswald"/>
              <a:sym typeface="Oswald"/>
            </a:endParaRPr>
          </a:p>
        </p:txBody>
      </p:sp>
      <p:sp>
        <p:nvSpPr>
          <p:cNvPr id="61" name="Google Shape;61;p13"/>
          <p:cNvSpPr txBox="1"/>
          <p:nvPr/>
        </p:nvSpPr>
        <p:spPr>
          <a:xfrm>
            <a:off x="7740818" y="3176301"/>
            <a:ext cx="34077599" cy="1562917"/>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US" sz="5400" dirty="0">
                <a:solidFill>
                  <a:srgbClr val="FFFFFF"/>
                </a:solidFill>
                <a:latin typeface="Oswald"/>
                <a:ea typeface="Oswald"/>
                <a:cs typeface="Oswald"/>
                <a:sym typeface="Oswald"/>
              </a:rPr>
              <a:t>David R. Higginbotham, MS – Louisiana Rehabilitation Services</a:t>
            </a:r>
          </a:p>
          <a:p>
            <a:pPr marL="0" lvl="0" indent="0" algn="ctr" rtl="0">
              <a:lnSpc>
                <a:spcPct val="115000"/>
              </a:lnSpc>
              <a:spcBef>
                <a:spcPts val="0"/>
              </a:spcBef>
              <a:spcAft>
                <a:spcPts val="0"/>
              </a:spcAft>
              <a:buNone/>
            </a:pPr>
            <a:r>
              <a:rPr lang="en-US" sz="5400" dirty="0">
                <a:solidFill>
                  <a:srgbClr val="FFFFFF"/>
                </a:solidFill>
                <a:latin typeface="Oswald"/>
                <a:ea typeface="Oswald"/>
                <a:cs typeface="Oswald"/>
                <a:sym typeface="Oswald"/>
              </a:rPr>
              <a:t>Timothy N. Tansey, Ph.D., CRC – University of Wisconsin - Madison</a:t>
            </a:r>
            <a:endParaRPr sz="5400" dirty="0">
              <a:solidFill>
                <a:srgbClr val="FFFFFF"/>
              </a:solidFill>
              <a:latin typeface="Oswald"/>
              <a:ea typeface="Oswald"/>
              <a:cs typeface="Oswald"/>
              <a:sym typeface="Oswald"/>
            </a:endParaRPr>
          </a:p>
        </p:txBody>
      </p:sp>
      <p:sp>
        <p:nvSpPr>
          <p:cNvPr id="62" name="Google Shape;62;p13"/>
          <p:cNvSpPr txBox="1"/>
          <p:nvPr/>
        </p:nvSpPr>
        <p:spPr>
          <a:xfrm>
            <a:off x="24903933" y="3308400"/>
            <a:ext cx="12131400" cy="1231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6000" dirty="0">
              <a:solidFill>
                <a:srgbClr val="D0E0E3"/>
              </a:solidFill>
              <a:latin typeface="Droid Serif"/>
              <a:ea typeface="Droid Serif"/>
              <a:cs typeface="Droid Serif"/>
              <a:sym typeface="Droid Serif"/>
            </a:endParaRPr>
          </a:p>
          <a:p>
            <a:pPr marL="0" lvl="0" indent="0" algn="l" rtl="0">
              <a:lnSpc>
                <a:spcPct val="115000"/>
              </a:lnSpc>
              <a:spcBef>
                <a:spcPts val="0"/>
              </a:spcBef>
              <a:spcAft>
                <a:spcPts val="0"/>
              </a:spcAft>
              <a:buNone/>
            </a:pPr>
            <a:endParaRPr sz="6000" dirty="0">
              <a:solidFill>
                <a:srgbClr val="D0E0E3"/>
              </a:solidFill>
              <a:latin typeface="Droid Serif"/>
              <a:ea typeface="Droid Serif"/>
              <a:cs typeface="Droid Serif"/>
              <a:sym typeface="Droid Serif"/>
            </a:endParaRPr>
          </a:p>
          <a:p>
            <a:pPr marL="0" lvl="0" indent="0" algn="l" rtl="0">
              <a:lnSpc>
                <a:spcPct val="115000"/>
              </a:lnSpc>
              <a:spcBef>
                <a:spcPts val="0"/>
              </a:spcBef>
              <a:spcAft>
                <a:spcPts val="0"/>
              </a:spcAft>
              <a:buNone/>
            </a:pPr>
            <a:endParaRPr sz="6000" dirty="0">
              <a:solidFill>
                <a:srgbClr val="D0E0E3"/>
              </a:solidFill>
              <a:latin typeface="Droid Serif"/>
              <a:ea typeface="Droid Serif"/>
              <a:cs typeface="Droid Serif"/>
              <a:sym typeface="Droid Serif"/>
            </a:endParaRPr>
          </a:p>
          <a:p>
            <a:pPr marL="0" lvl="0" indent="0" algn="l" rtl="0">
              <a:lnSpc>
                <a:spcPct val="115000"/>
              </a:lnSpc>
              <a:spcBef>
                <a:spcPts val="0"/>
              </a:spcBef>
              <a:spcAft>
                <a:spcPts val="0"/>
              </a:spcAft>
              <a:buNone/>
            </a:pPr>
            <a:endParaRPr sz="8500" dirty="0">
              <a:solidFill>
                <a:srgbClr val="FFFFFF"/>
              </a:solidFill>
              <a:latin typeface="Oswald"/>
              <a:ea typeface="Oswald"/>
              <a:cs typeface="Oswald"/>
              <a:sym typeface="Oswald"/>
            </a:endParaRPr>
          </a:p>
          <a:p>
            <a:pPr marL="0" lvl="0" indent="0" algn="l" rtl="0">
              <a:spcBef>
                <a:spcPts val="0"/>
              </a:spcBef>
              <a:spcAft>
                <a:spcPts val="0"/>
              </a:spcAft>
              <a:buNone/>
            </a:pPr>
            <a:endParaRPr sz="9600" dirty="0">
              <a:latin typeface="Oswald"/>
              <a:ea typeface="Oswald"/>
              <a:cs typeface="Oswald"/>
              <a:sym typeface="Oswald"/>
            </a:endParaRPr>
          </a:p>
          <a:p>
            <a:pPr marL="0" lvl="0" indent="0" algn="l" rtl="0">
              <a:lnSpc>
                <a:spcPct val="115000"/>
              </a:lnSpc>
              <a:spcBef>
                <a:spcPts val="0"/>
              </a:spcBef>
              <a:spcAft>
                <a:spcPts val="0"/>
              </a:spcAft>
              <a:buNone/>
            </a:pPr>
            <a:endParaRPr sz="8500" dirty="0">
              <a:solidFill>
                <a:srgbClr val="FFFFFF"/>
              </a:solidFill>
              <a:latin typeface="Oswald"/>
              <a:ea typeface="Oswald"/>
              <a:cs typeface="Oswald"/>
              <a:sym typeface="Oswald"/>
            </a:endParaRPr>
          </a:p>
          <a:p>
            <a:pPr marL="0" lvl="0" indent="0" algn="l" rtl="0">
              <a:spcBef>
                <a:spcPts val="0"/>
              </a:spcBef>
              <a:spcAft>
                <a:spcPts val="0"/>
              </a:spcAft>
              <a:buNone/>
            </a:pPr>
            <a:endParaRPr sz="9600" dirty="0">
              <a:latin typeface="Oswald"/>
              <a:ea typeface="Oswald"/>
              <a:cs typeface="Oswald"/>
              <a:sym typeface="Oswald"/>
            </a:endParaRPr>
          </a:p>
        </p:txBody>
      </p:sp>
      <p:sp>
        <p:nvSpPr>
          <p:cNvPr id="63" name="Google Shape;63;p13"/>
          <p:cNvSpPr txBox="1"/>
          <p:nvPr/>
        </p:nvSpPr>
        <p:spPr>
          <a:xfrm>
            <a:off x="1791425" y="5481456"/>
            <a:ext cx="12122022" cy="108088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US" sz="5400" b="1" dirty="0">
                <a:solidFill>
                  <a:schemeClr val="tx1"/>
                </a:solidFill>
                <a:latin typeface="Oswald"/>
                <a:ea typeface="Oswald"/>
                <a:cs typeface="Oswald"/>
                <a:sym typeface="Oswald"/>
              </a:rPr>
              <a:t>Introduction</a:t>
            </a:r>
            <a:endParaRPr sz="5400" b="1" dirty="0">
              <a:solidFill>
                <a:schemeClr val="tx1"/>
              </a:solidFill>
              <a:latin typeface="Oswald"/>
              <a:ea typeface="Oswald"/>
              <a:cs typeface="Oswald"/>
              <a:sym typeface="Oswald"/>
            </a:endParaRPr>
          </a:p>
          <a:p>
            <a:pPr marL="0" lvl="0" indent="0" algn="l" rtl="0">
              <a:spcBef>
                <a:spcPts val="0"/>
              </a:spcBef>
              <a:spcAft>
                <a:spcPts val="0"/>
              </a:spcAft>
              <a:buNone/>
            </a:pPr>
            <a:endParaRPr dirty="0">
              <a:latin typeface="Oswald"/>
              <a:ea typeface="Oswald"/>
              <a:cs typeface="Oswald"/>
              <a:sym typeface="Oswald"/>
            </a:endParaRPr>
          </a:p>
        </p:txBody>
      </p:sp>
      <p:sp>
        <p:nvSpPr>
          <p:cNvPr id="64" name="Google Shape;64;p13"/>
          <p:cNvSpPr/>
          <p:nvPr/>
        </p:nvSpPr>
        <p:spPr>
          <a:xfrm>
            <a:off x="852408" y="31425987"/>
            <a:ext cx="13713814" cy="52322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65;p13"/>
          <p:cNvSpPr/>
          <p:nvPr/>
        </p:nvSpPr>
        <p:spPr>
          <a:xfrm>
            <a:off x="14986216" y="31477224"/>
            <a:ext cx="13879500" cy="538813"/>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chemeClr val="accent5"/>
              </a:solidFill>
            </a:endParaRPr>
          </a:p>
        </p:txBody>
      </p:sp>
      <p:sp>
        <p:nvSpPr>
          <p:cNvPr id="66" name="Google Shape;66;p13"/>
          <p:cNvSpPr/>
          <p:nvPr/>
        </p:nvSpPr>
        <p:spPr>
          <a:xfrm>
            <a:off x="29120053" y="31426087"/>
            <a:ext cx="13879500" cy="538913"/>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13"/>
          <p:cNvSpPr txBox="1"/>
          <p:nvPr/>
        </p:nvSpPr>
        <p:spPr>
          <a:xfrm>
            <a:off x="2500124" y="27102626"/>
            <a:ext cx="10733821" cy="398031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5400" b="1" dirty="0">
              <a:solidFill>
                <a:srgbClr val="666666"/>
              </a:solidFill>
              <a:latin typeface="Oswald"/>
              <a:ea typeface="Oswald"/>
              <a:cs typeface="Oswald"/>
              <a:sym typeface="Oswald"/>
            </a:endParaRPr>
          </a:p>
          <a:p>
            <a:pPr marL="0" lvl="0" indent="0" algn="l" rtl="0">
              <a:spcBef>
                <a:spcPts val="0"/>
              </a:spcBef>
              <a:spcAft>
                <a:spcPts val="0"/>
              </a:spcAft>
              <a:buNone/>
            </a:pPr>
            <a:endParaRPr dirty="0">
              <a:latin typeface="Oswald"/>
              <a:ea typeface="Oswald"/>
              <a:cs typeface="Oswald"/>
              <a:sym typeface="Oswald"/>
            </a:endParaRPr>
          </a:p>
        </p:txBody>
      </p:sp>
      <p:sp>
        <p:nvSpPr>
          <p:cNvPr id="68" name="Google Shape;68;p13"/>
          <p:cNvSpPr txBox="1"/>
          <p:nvPr/>
        </p:nvSpPr>
        <p:spPr>
          <a:xfrm>
            <a:off x="1555874" y="6633906"/>
            <a:ext cx="12533741" cy="20305499"/>
          </a:xfrm>
          <a:prstGeom prst="rect">
            <a:avLst/>
          </a:prstGeom>
          <a:noFill/>
          <a:ln>
            <a:noFill/>
          </a:ln>
        </p:spPr>
        <p:txBody>
          <a:bodyPr spcFirstLastPara="1" wrap="square" lIns="91425" tIns="91425" rIns="91425" bIns="91425" anchor="t" anchorCtr="0">
            <a:noAutofit/>
          </a:bodyPr>
          <a:lstStyle/>
          <a:p>
            <a:pPr algn="just"/>
            <a:r>
              <a:rPr lang="en-US" sz="3200" dirty="0"/>
              <a:t>In recent years, a number of state vocational rehabilitation agencies have adopted Motivational Interviewing (MI) as part of a process to revitalize the provision of vocational counseling and guidance in the federal/state vocational rehabilitation system. Miller and Rollnick (1991) defined MI as a “goal-oriented, consumer-centered counseling style for eliciting behavior change by helping consumers to explore and </a:t>
            </a:r>
            <a:r>
              <a:rPr lang="en-US" sz="3200" dirty="0">
                <a:solidFill>
                  <a:schemeClr val="tx1"/>
                </a:solidFill>
              </a:rPr>
              <a:t>resolve ambivalence.” </a:t>
            </a:r>
            <a:r>
              <a:rPr lang="en-US" sz="3200" dirty="0"/>
              <a:t>Wagner and McMahon (2004) noted that both MI and vocational rehabilitation counseling focus on resolving ambivalence to change and promote consumer self-determination through decision making, goal setting, and achievement.</a:t>
            </a:r>
          </a:p>
          <a:p>
            <a:pPr algn="just"/>
            <a:endParaRPr lang="en-US" sz="1600" dirty="0"/>
          </a:p>
          <a:p>
            <a:pPr algn="just"/>
            <a:r>
              <a:rPr lang="en-US" sz="3200" dirty="0"/>
              <a:t>MI has been recognized as a means to facilitate the development of a strong working alliance between the client and the therapist (Boardman, Catley, Grobe, Little, and Ahluwalia, 2006). Lustig, Strauser, Rice, and Rucker (2002) showed that a strong working alliance with the vocational rehabilitation counselor was associated with successful employment outcomes, job satisfaction for employed </a:t>
            </a:r>
            <a:r>
              <a:rPr lang="en-US" sz="3200" dirty="0" smtClean="0"/>
              <a:t>consumers</a:t>
            </a:r>
            <a:r>
              <a:rPr lang="en-US" sz="3200" dirty="0"/>
              <a:t>, and a more positive outlook on future employment prospects for those who were unemployed.</a:t>
            </a:r>
          </a:p>
          <a:p>
            <a:pPr algn="just"/>
            <a:endParaRPr lang="en-US" sz="1600" dirty="0"/>
          </a:p>
          <a:p>
            <a:r>
              <a:rPr lang="en-US" sz="3200" b="1" dirty="0"/>
              <a:t>Previous Studies</a:t>
            </a:r>
          </a:p>
          <a:p>
            <a:pPr algn="just"/>
            <a:r>
              <a:rPr lang="en-US" sz="3200" dirty="0"/>
              <a:t>Manthey (2013) involved case managers who worked with individuals in supported employment services. Administration of the Motivational Interviewing Knowledge and Attitudes Scales – Vocational Rehabilitation (MIKAT-VR) pre- and post-training indicated that participation in an introductory MI skills training contributed to increased knowledge of MI and an attitude shift toward the use of MI in an employment focused setting.</a:t>
            </a:r>
          </a:p>
          <a:p>
            <a:endParaRPr lang="en-US" sz="1600" dirty="0"/>
          </a:p>
          <a:p>
            <a:pPr algn="just"/>
            <a:r>
              <a:rPr lang="en-US" sz="3200" dirty="0"/>
              <a:t>Torres (2017) assessed the effect of a 4-hour standardized MI training and 4 weekly follow-up coaching sessions on consumer engagement and the working alliance with counselors. The pre- and post-training MIKAT-VR showed significant gains in MI competence among the counselors, a significant improvement in consumer engagement and working alliance with the clients. with the counselor among the clients whose counselors were in the experimental group. </a:t>
            </a:r>
          </a:p>
          <a:p>
            <a:endParaRPr lang="en-US" sz="1600" dirty="0"/>
          </a:p>
          <a:p>
            <a:r>
              <a:rPr lang="en-US" sz="3200" b="1" dirty="0"/>
              <a:t>Purpose</a:t>
            </a:r>
          </a:p>
          <a:p>
            <a:pPr algn="just"/>
            <a:r>
              <a:rPr lang="en-US" sz="3200" dirty="0"/>
              <a:t>The purpose of this study was to assess whether a one-day introductory MI training could affect the perception of the participant’s ability to use MI as part of the vocational rehabilitation process.</a:t>
            </a:r>
          </a:p>
          <a:p>
            <a:pPr algn="just"/>
            <a:endParaRPr sz="3200" dirty="0">
              <a:solidFill>
                <a:srgbClr val="434343"/>
              </a:solidFill>
              <a:latin typeface="Droid Serif"/>
              <a:ea typeface="Droid Serif"/>
              <a:cs typeface="Droid Serif"/>
              <a:sym typeface="Droid Serif"/>
            </a:endParaRPr>
          </a:p>
        </p:txBody>
      </p:sp>
      <p:sp>
        <p:nvSpPr>
          <p:cNvPr id="69" name="Google Shape;69;p13"/>
          <p:cNvSpPr txBox="1"/>
          <p:nvPr/>
        </p:nvSpPr>
        <p:spPr>
          <a:xfrm>
            <a:off x="2039470" y="21966186"/>
            <a:ext cx="10285800" cy="2910023"/>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Clr>
                <a:schemeClr val="dk1"/>
              </a:buClr>
              <a:buSzPts val="1100"/>
              <a:buFont typeface="Arial"/>
              <a:buNone/>
            </a:pPr>
            <a:endParaRPr sz="2400" dirty="0">
              <a:solidFill>
                <a:srgbClr val="434343"/>
              </a:solidFill>
              <a:latin typeface="Droid Serif"/>
              <a:ea typeface="Droid Serif"/>
              <a:cs typeface="Droid Serif"/>
              <a:sym typeface="Droid Serif"/>
            </a:endParaRPr>
          </a:p>
        </p:txBody>
      </p:sp>
      <p:sp>
        <p:nvSpPr>
          <p:cNvPr id="70" name="Google Shape;70;p13"/>
          <p:cNvSpPr txBox="1"/>
          <p:nvPr/>
        </p:nvSpPr>
        <p:spPr>
          <a:xfrm>
            <a:off x="2039470" y="31022469"/>
            <a:ext cx="10285800" cy="4571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rgbClr val="434343"/>
                </a:solidFill>
                <a:latin typeface="Droid Serif"/>
                <a:ea typeface="Droid Serif"/>
                <a:cs typeface="Droid Serif"/>
                <a:sym typeface="Droid Serif"/>
              </a:rPr>
              <a:t>.</a:t>
            </a:r>
            <a:endParaRPr sz="2400" dirty="0">
              <a:solidFill>
                <a:srgbClr val="434343"/>
              </a:solidFill>
              <a:latin typeface="Droid Serif"/>
              <a:ea typeface="Droid Serif"/>
              <a:cs typeface="Droid Serif"/>
              <a:sym typeface="Droid Serif"/>
            </a:endParaRPr>
          </a:p>
        </p:txBody>
      </p:sp>
      <p:sp>
        <p:nvSpPr>
          <p:cNvPr id="71" name="Google Shape;71;p13"/>
          <p:cNvSpPr txBox="1"/>
          <p:nvPr/>
        </p:nvSpPr>
        <p:spPr>
          <a:xfrm>
            <a:off x="15435346" y="5692617"/>
            <a:ext cx="12357601" cy="94129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5400" b="1" dirty="0">
                <a:solidFill>
                  <a:schemeClr val="tx1"/>
                </a:solidFill>
                <a:latin typeface="Oswald"/>
                <a:ea typeface="Oswald"/>
                <a:cs typeface="Oswald"/>
                <a:sym typeface="Oswald"/>
              </a:rPr>
              <a:t>Method</a:t>
            </a:r>
            <a:endParaRPr dirty="0">
              <a:solidFill>
                <a:schemeClr val="tx1"/>
              </a:solidFill>
              <a:latin typeface="Oswald"/>
              <a:ea typeface="Oswald"/>
              <a:cs typeface="Oswald"/>
              <a:sym typeface="Oswald"/>
            </a:endParaRPr>
          </a:p>
        </p:txBody>
      </p:sp>
      <p:sp>
        <p:nvSpPr>
          <p:cNvPr id="72" name="Google Shape;72;p13"/>
          <p:cNvSpPr txBox="1"/>
          <p:nvPr/>
        </p:nvSpPr>
        <p:spPr>
          <a:xfrm>
            <a:off x="15322118" y="6768404"/>
            <a:ext cx="12744009" cy="20538107"/>
          </a:xfrm>
          <a:prstGeom prst="rect">
            <a:avLst/>
          </a:prstGeom>
          <a:noFill/>
          <a:ln>
            <a:noFill/>
          </a:ln>
        </p:spPr>
        <p:txBody>
          <a:bodyPr spcFirstLastPara="1" wrap="square" lIns="91425" tIns="91425" rIns="91425" bIns="91425" anchor="t" anchorCtr="0">
            <a:noAutofit/>
          </a:bodyPr>
          <a:lstStyle/>
          <a:p>
            <a:r>
              <a:rPr lang="en-US" sz="3200" b="1" dirty="0"/>
              <a:t>Participants</a:t>
            </a:r>
          </a:p>
          <a:p>
            <a:pPr algn="just"/>
            <a:r>
              <a:rPr lang="en-US" sz="3200" dirty="0"/>
              <a:t>Sixteen vocational rehabilitation staff members from the South Carolina Commission for the Blind (SCCB) participated in a one-day introductory MI workshop. Fourteen of the participants had a Master’s degree in Rehabilitation Counseling, one in Rehabilitation Counseling and Public Administration, and one in Public Administration. Eight of the participants were Certified Rehabilitation Counselors (CRC). Twelve of the 16 reported that they had not participated in MI training prior to the seminar.</a:t>
            </a:r>
          </a:p>
          <a:p>
            <a:pPr algn="just"/>
            <a:endParaRPr lang="en-US" sz="2800" dirty="0">
              <a:solidFill>
                <a:srgbClr val="434343"/>
              </a:solidFill>
              <a:latin typeface="Droid Serif"/>
              <a:ea typeface="Droid Serif"/>
              <a:cs typeface="Droid Serif"/>
              <a:sym typeface="Droid Serif"/>
            </a:endParaRPr>
          </a:p>
          <a:p>
            <a:r>
              <a:rPr lang="en-US" sz="3200" b="1" dirty="0"/>
              <a:t>Procedure</a:t>
            </a:r>
          </a:p>
          <a:p>
            <a:pPr algn="just"/>
            <a:r>
              <a:rPr lang="en-US" sz="3200" dirty="0"/>
              <a:t>A pre- and post-training survey design was used to assess whether a one-day MI training program could affect how the participants perceived their ability to use MI as part of the vocational rehabilitation process. The survey was administered online through Survey Monkey and consisted of a 46 items assessing the use of MI in the vocational rehabilitation process across five topic areas including: Working Alliance (6), Consumer Engagement (8), Confidence in Using MI and the Underlying Principles (8), Barriers to Using MI (14), and the Effect of the use MI in Vocational Rehabilitation (10). The survey was composed of items developed by the Virginia Commonwealth University, Rehabilitation Research and Training Center. Each item was scored based on a five tier Likert scale: (1) Strongly Disagree, (2) Disagree, (3) Neutral, (4) Agree, and (5) Strongly Agree.</a:t>
            </a:r>
          </a:p>
          <a:p>
            <a:endParaRPr lang="en-US" sz="2800" dirty="0"/>
          </a:p>
          <a:p>
            <a:r>
              <a:rPr lang="en-US" sz="3200" b="1" dirty="0"/>
              <a:t>Motivational Interviewing Training</a:t>
            </a:r>
          </a:p>
          <a:p>
            <a:pPr algn="just"/>
            <a:r>
              <a:rPr lang="en-US" sz="3200" dirty="0"/>
              <a:t>One-day seminar conducted by Tim Tansey, Ph.D. of the Department of Rehabilitation Psychology and Special Education, University of Wisconsin-Madison.</a:t>
            </a:r>
          </a:p>
          <a:p>
            <a:endParaRPr lang="en-US" sz="2800" dirty="0"/>
          </a:p>
          <a:p>
            <a:r>
              <a:rPr lang="en-US" sz="3200" b="1" dirty="0"/>
              <a:t>Materials</a:t>
            </a:r>
          </a:p>
          <a:p>
            <a:r>
              <a:rPr lang="en-US" sz="3200" dirty="0"/>
              <a:t>Motivational Interviewing for Vocational Counselors</a:t>
            </a:r>
          </a:p>
          <a:p>
            <a:pPr algn="just"/>
            <a:r>
              <a:rPr lang="en-US" sz="3200" dirty="0"/>
              <a:t>Vocational Rehabilitation Technical Assistance Center for Targeted Communities (TC TAC): Project E3: Educate, Empower, and Employ. </a:t>
            </a:r>
          </a:p>
          <a:p>
            <a:endParaRPr lang="en-US" sz="2800" dirty="0"/>
          </a:p>
          <a:p>
            <a:r>
              <a:rPr lang="en-US" sz="3200" dirty="0"/>
              <a:t>Curriculum</a:t>
            </a:r>
          </a:p>
          <a:p>
            <a:pPr algn="just"/>
            <a:r>
              <a:rPr lang="en-US" sz="3200" dirty="0"/>
              <a:t>1) Motivation to Work; 2) Perceived Work Barriers; 3) Career Development; 4) Job Interview and Impression Management; and 5) Job Retention. The program incorporates a group counseling treatment format and each module consists of structured content, requires about 90 minutes per session, and includes a homework assignment.</a:t>
            </a:r>
          </a:p>
          <a:p>
            <a:pPr algn="just"/>
            <a:endParaRPr sz="3200" dirty="0">
              <a:solidFill>
                <a:srgbClr val="434343"/>
              </a:solidFill>
              <a:latin typeface="Droid Serif"/>
              <a:ea typeface="Droid Serif"/>
              <a:cs typeface="Droid Serif"/>
              <a:sym typeface="Droid Serif"/>
            </a:endParaRPr>
          </a:p>
        </p:txBody>
      </p:sp>
      <p:sp>
        <p:nvSpPr>
          <p:cNvPr id="73" name="Google Shape;73;p13"/>
          <p:cNvSpPr txBox="1"/>
          <p:nvPr/>
        </p:nvSpPr>
        <p:spPr>
          <a:xfrm>
            <a:off x="16173274" y="28644759"/>
            <a:ext cx="10513475" cy="2298045"/>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latin typeface="Oswald"/>
              <a:ea typeface="Oswald"/>
              <a:cs typeface="Oswald"/>
              <a:sym typeface="Oswald"/>
            </a:endParaRPr>
          </a:p>
        </p:txBody>
      </p:sp>
      <p:sp>
        <p:nvSpPr>
          <p:cNvPr id="75" name="Google Shape;75;p13"/>
          <p:cNvSpPr txBox="1"/>
          <p:nvPr/>
        </p:nvSpPr>
        <p:spPr>
          <a:xfrm flipV="1">
            <a:off x="16173275" y="31573799"/>
            <a:ext cx="10285800" cy="4571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latin typeface="Oswald"/>
              <a:ea typeface="Oswald"/>
              <a:cs typeface="Oswald"/>
              <a:sym typeface="Oswald"/>
            </a:endParaRPr>
          </a:p>
        </p:txBody>
      </p:sp>
      <p:sp>
        <p:nvSpPr>
          <p:cNvPr id="76" name="Google Shape;76;p13"/>
          <p:cNvSpPr txBox="1"/>
          <p:nvPr/>
        </p:nvSpPr>
        <p:spPr>
          <a:xfrm>
            <a:off x="16173275" y="25799144"/>
            <a:ext cx="10285800" cy="81642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400" dirty="0">
              <a:solidFill>
                <a:srgbClr val="434343"/>
              </a:solidFill>
              <a:latin typeface="Droid Serif"/>
              <a:ea typeface="Droid Serif"/>
              <a:cs typeface="Droid Serif"/>
              <a:sym typeface="Droid Serif"/>
            </a:endParaRPr>
          </a:p>
          <a:p>
            <a:pPr marL="0" lvl="0" indent="0" algn="l" rtl="0">
              <a:lnSpc>
                <a:spcPct val="115000"/>
              </a:lnSpc>
              <a:spcBef>
                <a:spcPts val="0"/>
              </a:spcBef>
              <a:spcAft>
                <a:spcPts val="0"/>
              </a:spcAft>
              <a:buNone/>
            </a:pPr>
            <a:r>
              <a:rPr lang="en" sz="2400" dirty="0">
                <a:solidFill>
                  <a:srgbClr val="434343"/>
                </a:solidFill>
                <a:latin typeface="Droid Serif"/>
                <a:ea typeface="Droid Serif"/>
                <a:cs typeface="Droid Serif"/>
                <a:sym typeface="Droid Serif"/>
              </a:rPr>
              <a:t>.</a:t>
            </a:r>
            <a:endParaRPr sz="2400" dirty="0">
              <a:solidFill>
                <a:srgbClr val="434343"/>
              </a:solidFill>
              <a:latin typeface="Droid Serif"/>
              <a:ea typeface="Droid Serif"/>
              <a:cs typeface="Droid Serif"/>
              <a:sym typeface="Droid Serif"/>
            </a:endParaRPr>
          </a:p>
          <a:p>
            <a:pPr marL="0" lvl="0" indent="0" algn="l" rtl="0">
              <a:lnSpc>
                <a:spcPct val="115000"/>
              </a:lnSpc>
              <a:spcBef>
                <a:spcPts val="0"/>
              </a:spcBef>
              <a:spcAft>
                <a:spcPts val="0"/>
              </a:spcAft>
              <a:buNone/>
            </a:pPr>
            <a:endParaRPr sz="2400" dirty="0">
              <a:solidFill>
                <a:srgbClr val="434343"/>
              </a:solidFill>
              <a:latin typeface="Droid Serif"/>
              <a:ea typeface="Droid Serif"/>
              <a:cs typeface="Droid Serif"/>
              <a:sym typeface="Droid Serif"/>
            </a:endParaRPr>
          </a:p>
          <a:p>
            <a:pPr marL="0" lvl="0" indent="0" algn="l" rtl="0">
              <a:lnSpc>
                <a:spcPct val="115000"/>
              </a:lnSpc>
              <a:spcBef>
                <a:spcPts val="0"/>
              </a:spcBef>
              <a:spcAft>
                <a:spcPts val="0"/>
              </a:spcAft>
              <a:buNone/>
            </a:pPr>
            <a:endParaRPr sz="2400" dirty="0">
              <a:solidFill>
                <a:srgbClr val="434343"/>
              </a:solidFill>
              <a:latin typeface="Droid Serif"/>
              <a:ea typeface="Droid Serif"/>
              <a:cs typeface="Droid Serif"/>
              <a:sym typeface="Droid Serif"/>
            </a:endParaRPr>
          </a:p>
          <a:p>
            <a:pPr marL="0" lvl="0" indent="0" algn="l" rtl="0">
              <a:lnSpc>
                <a:spcPct val="115000"/>
              </a:lnSpc>
              <a:spcBef>
                <a:spcPts val="0"/>
              </a:spcBef>
              <a:spcAft>
                <a:spcPts val="0"/>
              </a:spcAft>
              <a:buNone/>
            </a:pPr>
            <a:endParaRPr sz="2400" dirty="0">
              <a:solidFill>
                <a:srgbClr val="434343"/>
              </a:solidFill>
              <a:latin typeface="Droid Serif"/>
              <a:ea typeface="Droid Serif"/>
              <a:cs typeface="Droid Serif"/>
              <a:sym typeface="Droid Serif"/>
            </a:endParaRPr>
          </a:p>
        </p:txBody>
      </p:sp>
      <p:sp>
        <p:nvSpPr>
          <p:cNvPr id="77" name="Google Shape;77;p13"/>
          <p:cNvSpPr txBox="1"/>
          <p:nvPr/>
        </p:nvSpPr>
        <p:spPr>
          <a:xfrm>
            <a:off x="29603645" y="5701731"/>
            <a:ext cx="12850655" cy="1157373"/>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US" sz="5400" b="1" dirty="0">
                <a:solidFill>
                  <a:schemeClr val="tx1"/>
                </a:solidFill>
                <a:latin typeface="Oswald"/>
                <a:ea typeface="Oswald"/>
                <a:cs typeface="Oswald"/>
                <a:sym typeface="Oswald"/>
              </a:rPr>
              <a:t>Results</a:t>
            </a:r>
            <a:endParaRPr sz="5400" b="1" dirty="0">
              <a:solidFill>
                <a:schemeClr val="tx1"/>
              </a:solidFill>
              <a:latin typeface="Oswald"/>
              <a:ea typeface="Oswald"/>
              <a:cs typeface="Oswald"/>
              <a:sym typeface="Oswald"/>
            </a:endParaRPr>
          </a:p>
          <a:p>
            <a:pPr marL="0" lvl="0" indent="0" algn="ctr" rtl="0">
              <a:spcBef>
                <a:spcPts val="0"/>
              </a:spcBef>
              <a:spcAft>
                <a:spcPts val="0"/>
              </a:spcAft>
              <a:buNone/>
            </a:pPr>
            <a:endParaRPr dirty="0">
              <a:latin typeface="Oswald"/>
              <a:ea typeface="Oswald"/>
              <a:cs typeface="Oswald"/>
              <a:sym typeface="Oswald"/>
            </a:endParaRPr>
          </a:p>
        </p:txBody>
      </p:sp>
      <p:sp>
        <p:nvSpPr>
          <p:cNvPr id="78" name="Google Shape;78;p13"/>
          <p:cNvSpPr txBox="1"/>
          <p:nvPr/>
        </p:nvSpPr>
        <p:spPr>
          <a:xfrm>
            <a:off x="29587371" y="6859106"/>
            <a:ext cx="12980155" cy="9337642"/>
          </a:xfrm>
          <a:prstGeom prst="rect">
            <a:avLst/>
          </a:prstGeom>
          <a:noFill/>
          <a:ln>
            <a:noFill/>
          </a:ln>
        </p:spPr>
        <p:txBody>
          <a:bodyPr spcFirstLastPara="1" wrap="square" lIns="91425" tIns="91425" rIns="91425" bIns="91425" anchor="t" anchorCtr="0">
            <a:noAutofit/>
          </a:bodyPr>
          <a:lstStyle/>
          <a:p>
            <a:pPr algn="just"/>
            <a:r>
              <a:rPr lang="en-US" sz="3200" dirty="0"/>
              <a:t>A paired sample t-test was used to assess whether there were statistically significant differences between the </a:t>
            </a:r>
            <a:r>
              <a:rPr lang="en-US" sz="3200" dirty="0" smtClean="0"/>
              <a:t>mean pre- </a:t>
            </a:r>
            <a:r>
              <a:rPr lang="en-US" sz="3200" dirty="0"/>
              <a:t>and post-training ratings across the five areas of interest.</a:t>
            </a:r>
          </a:p>
          <a:p>
            <a:endParaRPr lang="en-US" sz="1200" dirty="0"/>
          </a:p>
          <a:p>
            <a:r>
              <a:rPr lang="en-US" sz="3200" b="1" dirty="0"/>
              <a:t>Confidence in using MI and the Underlying Principles</a:t>
            </a:r>
          </a:p>
          <a:p>
            <a:pPr algn="just"/>
            <a:r>
              <a:rPr lang="en-US" sz="3200" dirty="0"/>
              <a:t>A statistically significant increase and moderate effect size (t = 3.5668, p &lt; .01; Cohen’s </a:t>
            </a:r>
            <a:r>
              <a:rPr lang="en-US" sz="3200" i="1" dirty="0"/>
              <a:t>d</a:t>
            </a:r>
            <a:r>
              <a:rPr lang="en-US" sz="3200" dirty="0"/>
              <a:t> = 0.6581) was observed between pre- and post-training. The factors that contributed to the result were the counselor’s confidence in using MI to help consumers resolve ambivalence about change in favor of change, ability to build rapport, manage resistance, and listen to the client instead of giving advice.</a:t>
            </a:r>
          </a:p>
          <a:p>
            <a:endParaRPr lang="en-US" sz="1200" dirty="0"/>
          </a:p>
          <a:p>
            <a:r>
              <a:rPr lang="en-US" sz="3200" b="1" dirty="0"/>
              <a:t>Barriers to using MI</a:t>
            </a:r>
          </a:p>
          <a:p>
            <a:pPr algn="just"/>
            <a:r>
              <a:rPr lang="en-US" sz="3200" dirty="0"/>
              <a:t>A statistically significant reduction and moderate effect size (t = 2.1882, p &lt; .05; Cohen’s </a:t>
            </a:r>
            <a:r>
              <a:rPr lang="en-US" sz="3200" i="1" dirty="0"/>
              <a:t>d</a:t>
            </a:r>
            <a:r>
              <a:rPr lang="en-US" sz="3200" dirty="0"/>
              <a:t> = 0.6571) was observed between pre- and post-training. The factors that contributed to the result were collective support for using MI among coworkers, evidence that supports the use of MI in vocational rehabilitation, current use of MI to help clients deal with motivation to work issues, and proficiency in the use of MI to help consumers deal with psychosocial and vocational rehabilitation issues</a:t>
            </a:r>
            <a:r>
              <a:rPr lang="en-US" dirty="0"/>
              <a:t>.</a:t>
            </a:r>
          </a:p>
        </p:txBody>
      </p:sp>
      <p:sp>
        <p:nvSpPr>
          <p:cNvPr id="79" name="Google Shape;79;p13"/>
          <p:cNvSpPr txBox="1"/>
          <p:nvPr/>
        </p:nvSpPr>
        <p:spPr>
          <a:xfrm>
            <a:off x="29490419" y="18394764"/>
            <a:ext cx="12963881" cy="3609877"/>
          </a:xfrm>
          <a:prstGeom prst="rect">
            <a:avLst/>
          </a:prstGeom>
          <a:noFill/>
          <a:ln>
            <a:noFill/>
          </a:ln>
        </p:spPr>
        <p:txBody>
          <a:bodyPr spcFirstLastPara="1" wrap="square" lIns="91425" tIns="91425" rIns="91425" bIns="91425" anchor="t" anchorCtr="0">
            <a:noAutofit/>
          </a:bodyPr>
          <a:lstStyle/>
          <a:p>
            <a:pPr algn="just"/>
            <a:r>
              <a:rPr lang="en-US" sz="3200" dirty="0"/>
              <a:t>Three of the five areas of interest did not show an effect related to the MI training. The pre- and post-training ratings for Working Alliance, Consumer Engagement, and the Use of MI in VR clustered around “Agree.” The only factor among these areas of interest that showed a moderate effect size (Cohen’s</a:t>
            </a:r>
            <a:r>
              <a:rPr lang="en-US" sz="3200" i="1" dirty="0"/>
              <a:t> d </a:t>
            </a:r>
            <a:r>
              <a:rPr lang="en-US" sz="3200" dirty="0"/>
              <a:t>= 0.6027) was observed in the Use of MI in VR and addressed the potential for the use of MI to improve the consumer’s involvement in the vocational rehabilitation process.</a:t>
            </a:r>
          </a:p>
        </p:txBody>
      </p:sp>
      <p:sp>
        <p:nvSpPr>
          <p:cNvPr id="80" name="Google Shape;80;p13"/>
          <p:cNvSpPr txBox="1"/>
          <p:nvPr/>
        </p:nvSpPr>
        <p:spPr>
          <a:xfrm>
            <a:off x="29603644" y="24596953"/>
            <a:ext cx="12690767" cy="4974227"/>
          </a:xfrm>
          <a:prstGeom prst="rect">
            <a:avLst/>
          </a:prstGeom>
          <a:noFill/>
          <a:ln>
            <a:noFill/>
          </a:ln>
        </p:spPr>
        <p:txBody>
          <a:bodyPr spcFirstLastPara="1" wrap="square" lIns="91425" tIns="91425" rIns="91425" bIns="91425" anchor="t" anchorCtr="0">
            <a:noAutofit/>
          </a:bodyPr>
          <a:lstStyle/>
          <a:p>
            <a:pPr algn="just"/>
            <a:r>
              <a:rPr lang="en-US" sz="3200" dirty="0"/>
              <a:t>This study represents another step in the development of a body of evidence that introductory, time-limited MI training can be an effective means for integrating MI into the vocational rehabilitation process. Additional research on the effect of introductory, time-limited MI training on counselor’s use of MI in the vocational rehabilitation process is warranted. Research to evaluate the effect of the use of MI on employment outcomes (i.e. MI versus Non-MI groups) and the quality of the employment (e.g. job match, salary, and benefits) is needed as part of the development </a:t>
            </a:r>
            <a:r>
              <a:rPr lang="en-US" sz="3200" dirty="0" smtClean="0"/>
              <a:t>of a </a:t>
            </a:r>
            <a:r>
              <a:rPr lang="en-US" sz="3200" dirty="0"/>
              <a:t>comprehensive data base related to the use of MI in vocational rehabilitation.</a:t>
            </a:r>
          </a:p>
        </p:txBody>
      </p:sp>
      <p:sp>
        <p:nvSpPr>
          <p:cNvPr id="81" name="Google Shape;81;p13"/>
          <p:cNvSpPr txBox="1"/>
          <p:nvPr/>
        </p:nvSpPr>
        <p:spPr>
          <a:xfrm>
            <a:off x="29603644" y="29701774"/>
            <a:ext cx="12687357" cy="1593718"/>
          </a:xfrm>
          <a:prstGeom prst="rect">
            <a:avLst/>
          </a:prstGeom>
          <a:noFill/>
          <a:ln>
            <a:noFill/>
          </a:ln>
        </p:spPr>
        <p:txBody>
          <a:bodyPr spcFirstLastPara="1" wrap="square" lIns="91425" tIns="91425" rIns="91425" bIns="91425" anchor="t" anchorCtr="0">
            <a:noAutofit/>
          </a:bodyPr>
          <a:lstStyle/>
          <a:p>
            <a:r>
              <a:rPr lang="en-US" sz="2400" dirty="0"/>
              <a:t>Acknowledgements:</a:t>
            </a:r>
          </a:p>
          <a:p>
            <a:r>
              <a:rPr lang="en-US" sz="2400" dirty="0"/>
              <a:t>The Program Evaluation and Quality Assurance Technical Assistance Center (PEQATAC)</a:t>
            </a:r>
          </a:p>
          <a:p>
            <a:r>
              <a:rPr lang="en-US" sz="2400" dirty="0"/>
              <a:t>Sukyeong Pi, Ph.D. – Michigan State University, Research Associate </a:t>
            </a:r>
          </a:p>
          <a:p>
            <a:r>
              <a:rPr lang="en-US" sz="2400" dirty="0"/>
              <a:t>Department of Counseling, Educational Psychology and Special Education</a:t>
            </a:r>
          </a:p>
        </p:txBody>
      </p:sp>
      <p:sp>
        <p:nvSpPr>
          <p:cNvPr id="83" name="Google Shape;83;p13"/>
          <p:cNvSpPr/>
          <p:nvPr/>
        </p:nvSpPr>
        <p:spPr>
          <a:xfrm>
            <a:off x="896475" y="523220"/>
            <a:ext cx="659399" cy="4699280"/>
          </a:xfrm>
          <a:prstGeom prst="rect">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84" name="Google Shape;84;p13" descr="bg.png"/>
          <p:cNvPicPr preferRelativeResize="0"/>
          <p:nvPr/>
        </p:nvPicPr>
        <p:blipFill rotWithShape="1">
          <a:blip r:embed="rId3">
            <a:alphaModFix/>
          </a:blip>
          <a:srcRect l="7813" r="7813"/>
          <a:stretch/>
        </p:blipFill>
        <p:spPr>
          <a:xfrm flipV="1">
            <a:off x="2039476" y="30999077"/>
            <a:ext cx="10285800" cy="45719"/>
          </a:xfrm>
          <a:prstGeom prst="rect">
            <a:avLst/>
          </a:prstGeom>
          <a:noFill/>
          <a:ln>
            <a:noFill/>
          </a:ln>
        </p:spPr>
      </p:pic>
      <p:sp>
        <p:nvSpPr>
          <p:cNvPr id="86" name="Google Shape;86;p13"/>
          <p:cNvSpPr txBox="1"/>
          <p:nvPr/>
        </p:nvSpPr>
        <p:spPr>
          <a:xfrm flipV="1">
            <a:off x="896475" y="32918399"/>
            <a:ext cx="39747299" cy="724405"/>
          </a:xfrm>
          <a:prstGeom prst="rect">
            <a:avLst/>
          </a:prstGeom>
          <a:noFill/>
          <a:ln>
            <a:noFill/>
          </a:ln>
        </p:spPr>
        <p:txBody>
          <a:bodyPr spcFirstLastPara="1" wrap="square" lIns="91425" tIns="91425" rIns="91425" bIns="91425" anchor="ctr" anchorCtr="0">
            <a:noAutofit/>
          </a:bodyPr>
          <a:lstStyle/>
          <a:p>
            <a:pPr marL="0" lvl="0" indent="0" algn="r" rtl="0">
              <a:lnSpc>
                <a:spcPct val="115000"/>
              </a:lnSpc>
              <a:spcBef>
                <a:spcPts val="0"/>
              </a:spcBef>
              <a:spcAft>
                <a:spcPts val="0"/>
              </a:spcAft>
              <a:buNone/>
            </a:pPr>
            <a:r>
              <a:rPr lang="en" sz="2400">
                <a:solidFill>
                  <a:srgbClr val="FFFFFF"/>
                </a:solidFill>
                <a:latin typeface="Droid Serif"/>
                <a:ea typeface="Droid Serif"/>
                <a:cs typeface="Droid Serif"/>
                <a:sym typeface="Droid Serif"/>
              </a:rPr>
              <a:t>This presentation poster was designed by </a:t>
            </a:r>
            <a:r>
              <a:rPr lang="en" sz="2400" u="sng">
                <a:solidFill>
                  <a:srgbClr val="FFFFFF"/>
                </a:solidFill>
                <a:latin typeface="Droid Serif"/>
                <a:ea typeface="Droid Serif"/>
                <a:cs typeface="Droid Serif"/>
                <a:sym typeface="Droid Serif"/>
                <a:hlinkClick r:id="rId4"/>
              </a:rPr>
              <a:t>FPPT</a:t>
            </a:r>
            <a:r>
              <a:rPr lang="en" sz="2400">
                <a:solidFill>
                  <a:srgbClr val="FFFFFF"/>
                </a:solidFill>
                <a:latin typeface="Droid Serif"/>
                <a:ea typeface="Droid Serif"/>
                <a:cs typeface="Droid Serif"/>
                <a:sym typeface="Droid Serif"/>
              </a:rPr>
              <a:t>.</a:t>
            </a:r>
            <a:endParaRPr dirty="0">
              <a:solidFill>
                <a:srgbClr val="FFFFFF"/>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99225" y="1831051"/>
            <a:ext cx="3810000" cy="2092949"/>
          </a:xfrm>
          <a:prstGeom prst="rect">
            <a:avLst/>
          </a:prstGeom>
        </p:spPr>
      </p:pic>
      <p:pic>
        <p:nvPicPr>
          <p:cNvPr id="43" name="Picture 4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91424" y="27835386"/>
            <a:ext cx="3557903" cy="2637201"/>
          </a:xfrm>
          <a:prstGeom prst="rect">
            <a:avLst/>
          </a:prstGeom>
        </p:spPr>
      </p:pic>
      <p:pic>
        <p:nvPicPr>
          <p:cNvPr id="44" name="Picture 7"/>
          <p:cNvPicPr>
            <a:picLocks noChangeAspect="1" noChangeArrowheads="1"/>
          </p:cNvPicPr>
          <p:nvPr/>
        </p:nvPicPr>
        <p:blipFill>
          <a:blip r:embed="rId7" cstate="print"/>
          <a:srcRect/>
          <a:stretch>
            <a:fillRect/>
          </a:stretch>
        </p:blipFill>
        <p:spPr bwMode="auto">
          <a:xfrm>
            <a:off x="5832919" y="27797943"/>
            <a:ext cx="4030648" cy="2674643"/>
          </a:xfrm>
          <a:prstGeom prst="rect">
            <a:avLst/>
          </a:prstGeom>
          <a:noFill/>
          <a:ln w="9525">
            <a:noFill/>
            <a:miter lim="800000"/>
            <a:headEnd/>
            <a:tailEnd/>
          </a:ln>
          <a:effectLst>
            <a:outerShdw blurRad="50800" dist="38100" dir="2700000" algn="tl" rotWithShape="0">
              <a:prstClr val="black">
                <a:alpha val="40000"/>
              </a:prstClr>
            </a:outerShdw>
          </a:effectLst>
        </p:spPr>
      </p:pic>
      <p:pic>
        <p:nvPicPr>
          <p:cNvPr id="45" name="Picture 4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47158" y="27667407"/>
            <a:ext cx="3141123" cy="2805179"/>
          </a:xfrm>
          <a:prstGeom prst="rect">
            <a:avLst/>
          </a:prstGeom>
        </p:spPr>
      </p:pic>
      <p:pic>
        <p:nvPicPr>
          <p:cNvPr id="46" name="Picture 45" descr="http://vocational-rehab.com/wp-content/uploads/2012/07/summittrans1.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055619" y="28110340"/>
            <a:ext cx="4279696" cy="2537416"/>
          </a:xfrm>
          <a:prstGeom prst="rect">
            <a:avLst/>
          </a:prstGeom>
          <a:noFill/>
          <a:extLst>
            <a:ext uri="{909E8E84-426E-40dd-AFC4-6F175D3DCCD1}">
              <a14:hiddenFill xmlns:a14="http://schemas.microsoft.com/office/drawing/2010/main" xmlns="">
                <a:solidFill>
                  <a:srgbClr val="FFFFFF"/>
                </a:solidFill>
              </a14:hiddenFill>
            </a:ext>
          </a:extLst>
        </p:spPr>
      </p:pic>
      <p:pic>
        <p:nvPicPr>
          <p:cNvPr id="47" name="Picture 4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3365325" y="27835386"/>
            <a:ext cx="3139059" cy="3107419"/>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933231463"/>
              </p:ext>
            </p:extLst>
          </p:nvPr>
        </p:nvGraphicFramePr>
        <p:xfrm>
          <a:off x="30260768" y="16428751"/>
          <a:ext cx="11364904" cy="1734012"/>
        </p:xfrm>
        <a:graphic>
          <a:graphicData uri="http://schemas.openxmlformats.org/drawingml/2006/table">
            <a:tbl>
              <a:tblPr>
                <a:tableStyleId>{CCC39996-D02F-41B7-BD06-1C0BC99C310C}</a:tableStyleId>
              </a:tblPr>
              <a:tblGrid>
                <a:gridCol w="3535774">
                  <a:extLst>
                    <a:ext uri="{9D8B030D-6E8A-4147-A177-3AD203B41FA5}">
                      <a16:colId xmlns:a16="http://schemas.microsoft.com/office/drawing/2014/main" val="2362482374"/>
                    </a:ext>
                  </a:extLst>
                </a:gridCol>
                <a:gridCol w="2124367">
                  <a:extLst>
                    <a:ext uri="{9D8B030D-6E8A-4147-A177-3AD203B41FA5}">
                      <a16:colId xmlns:a16="http://schemas.microsoft.com/office/drawing/2014/main" val="2350173509"/>
                    </a:ext>
                  </a:extLst>
                </a:gridCol>
                <a:gridCol w="2124367">
                  <a:extLst>
                    <a:ext uri="{9D8B030D-6E8A-4147-A177-3AD203B41FA5}">
                      <a16:colId xmlns:a16="http://schemas.microsoft.com/office/drawing/2014/main" val="1650074893"/>
                    </a:ext>
                  </a:extLst>
                </a:gridCol>
                <a:gridCol w="1790198">
                  <a:extLst>
                    <a:ext uri="{9D8B030D-6E8A-4147-A177-3AD203B41FA5}">
                      <a16:colId xmlns:a16="http://schemas.microsoft.com/office/drawing/2014/main" val="161629491"/>
                    </a:ext>
                  </a:extLst>
                </a:gridCol>
                <a:gridCol w="1790198">
                  <a:extLst>
                    <a:ext uri="{9D8B030D-6E8A-4147-A177-3AD203B41FA5}">
                      <a16:colId xmlns:a16="http://schemas.microsoft.com/office/drawing/2014/main" val="927191158"/>
                    </a:ext>
                  </a:extLst>
                </a:gridCol>
              </a:tblGrid>
              <a:tr h="433503">
                <a:tc>
                  <a:txBody>
                    <a:bodyPr/>
                    <a:lstStyle/>
                    <a:p>
                      <a:pPr algn="ctr" fontAlgn="b"/>
                      <a:r>
                        <a:rPr lang="en-US" sz="2400" u="none" strike="noStrike" dirty="0">
                          <a:effectLst/>
                        </a:rPr>
                        <a:t>Area of Interest</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b"/>
                      <a:r>
                        <a:rPr lang="en-US" sz="2400" u="none" strike="noStrike" dirty="0">
                          <a:effectLst/>
                        </a:rPr>
                        <a:t>Pre-Training</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2400" u="none" strike="noStrike" dirty="0">
                          <a:effectLst/>
                        </a:rPr>
                        <a:t>Post -Training</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556543883"/>
                  </a:ext>
                </a:extLst>
              </a:tr>
              <a:tr h="433503">
                <a:tc>
                  <a:txBody>
                    <a:bodyPr/>
                    <a:lstStyle/>
                    <a:p>
                      <a:pPr algn="ctr" fontAlgn="b"/>
                      <a:r>
                        <a:rPr lang="en-US" sz="2400" u="none" strike="noStrike" dirty="0">
                          <a:effectLst/>
                        </a:rPr>
                        <a:t> </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Mean</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SD</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Mean</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SD</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8637071"/>
                  </a:ext>
                </a:extLst>
              </a:tr>
              <a:tr h="433503">
                <a:tc>
                  <a:txBody>
                    <a:bodyPr/>
                    <a:lstStyle/>
                    <a:p>
                      <a:pPr algn="ctr" fontAlgn="b"/>
                      <a:r>
                        <a:rPr lang="en-US" sz="2400" u="none" strike="noStrike" dirty="0">
                          <a:effectLst/>
                        </a:rPr>
                        <a:t>Confidence to Use MI</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3.84</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0.4715</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4.11</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0.3881</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8982369"/>
                  </a:ext>
                </a:extLst>
              </a:tr>
              <a:tr h="433503">
                <a:tc>
                  <a:txBody>
                    <a:bodyPr/>
                    <a:lstStyle/>
                    <a:p>
                      <a:pPr algn="ctr" fontAlgn="b"/>
                      <a:r>
                        <a:rPr lang="en-US" sz="2400" u="none" strike="noStrike" dirty="0">
                          <a:effectLst/>
                        </a:rPr>
                        <a:t>Barriers to Use of MI</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3.26</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0.2459</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3.42</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0.2412</a:t>
                      </a:r>
                      <a:endParaRPr lang="en-US" sz="2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899038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25683998"/>
              </p:ext>
            </p:extLst>
          </p:nvPr>
        </p:nvGraphicFramePr>
        <p:xfrm>
          <a:off x="30311679" y="22236643"/>
          <a:ext cx="11313994" cy="2128309"/>
        </p:xfrm>
        <a:graphic>
          <a:graphicData uri="http://schemas.openxmlformats.org/drawingml/2006/table">
            <a:tbl>
              <a:tblPr>
                <a:tableStyleId>{CCC39996-D02F-41B7-BD06-1C0BC99C310C}</a:tableStyleId>
              </a:tblPr>
              <a:tblGrid>
                <a:gridCol w="3782386">
                  <a:extLst>
                    <a:ext uri="{9D8B030D-6E8A-4147-A177-3AD203B41FA5}">
                      <a16:colId xmlns:a16="http://schemas.microsoft.com/office/drawing/2014/main" val="2092522777"/>
                    </a:ext>
                  </a:extLst>
                </a:gridCol>
                <a:gridCol w="1882902">
                  <a:extLst>
                    <a:ext uri="{9D8B030D-6E8A-4147-A177-3AD203B41FA5}">
                      <a16:colId xmlns:a16="http://schemas.microsoft.com/office/drawing/2014/main" val="632911004"/>
                    </a:ext>
                  </a:extLst>
                </a:gridCol>
                <a:gridCol w="1882902">
                  <a:extLst>
                    <a:ext uri="{9D8B030D-6E8A-4147-A177-3AD203B41FA5}">
                      <a16:colId xmlns:a16="http://schemas.microsoft.com/office/drawing/2014/main" val="1888279368"/>
                    </a:ext>
                  </a:extLst>
                </a:gridCol>
                <a:gridCol w="1882902">
                  <a:extLst>
                    <a:ext uri="{9D8B030D-6E8A-4147-A177-3AD203B41FA5}">
                      <a16:colId xmlns:a16="http://schemas.microsoft.com/office/drawing/2014/main" val="2013945249"/>
                    </a:ext>
                  </a:extLst>
                </a:gridCol>
                <a:gridCol w="1882902">
                  <a:extLst>
                    <a:ext uri="{9D8B030D-6E8A-4147-A177-3AD203B41FA5}">
                      <a16:colId xmlns:a16="http://schemas.microsoft.com/office/drawing/2014/main" val="3731665615"/>
                    </a:ext>
                  </a:extLst>
                </a:gridCol>
              </a:tblGrid>
              <a:tr h="421482">
                <a:tc>
                  <a:txBody>
                    <a:bodyPr/>
                    <a:lstStyle/>
                    <a:p>
                      <a:pPr algn="ctr" fontAlgn="b"/>
                      <a:r>
                        <a:rPr lang="en-US" sz="2400" u="none" strike="noStrike" dirty="0">
                          <a:effectLst/>
                        </a:rPr>
                        <a:t>Area of Interest</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gridSpan="2">
                  <a:txBody>
                    <a:bodyPr/>
                    <a:lstStyle/>
                    <a:p>
                      <a:pPr algn="ctr" fontAlgn="b"/>
                      <a:r>
                        <a:rPr lang="en-US" sz="2400" u="none" strike="noStrike" dirty="0">
                          <a:effectLst/>
                        </a:rPr>
                        <a:t>Pre-Training</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2400" u="none" strike="noStrike" dirty="0">
                          <a:effectLst/>
                        </a:rPr>
                        <a:t>Post-Training</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350295217"/>
                  </a:ext>
                </a:extLst>
              </a:tr>
              <a:tr h="421482">
                <a:tc>
                  <a:txBody>
                    <a:bodyPr/>
                    <a:lstStyle/>
                    <a:p>
                      <a:pPr algn="l" fontAlgn="b"/>
                      <a:r>
                        <a:rPr lang="en-US" sz="2400" u="none" strike="noStrike" dirty="0">
                          <a:effectLst/>
                        </a:rPr>
                        <a:t> </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Mean</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SD</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Mean</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SD</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04112395"/>
                  </a:ext>
                </a:extLst>
              </a:tr>
              <a:tr h="421482">
                <a:tc>
                  <a:txBody>
                    <a:bodyPr/>
                    <a:lstStyle/>
                    <a:p>
                      <a:pPr algn="ctr" fontAlgn="b"/>
                      <a:r>
                        <a:rPr lang="en-US" sz="2400" u="none" strike="noStrike" dirty="0">
                          <a:effectLst/>
                        </a:rPr>
                        <a:t>Working Alliance</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4.15</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0.54049</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4.01</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0.268527</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3359639"/>
                  </a:ext>
                </a:extLst>
              </a:tr>
              <a:tr h="442381">
                <a:tc>
                  <a:txBody>
                    <a:bodyPr/>
                    <a:lstStyle/>
                    <a:p>
                      <a:pPr algn="ctr" fontAlgn="b"/>
                      <a:r>
                        <a:rPr lang="en-US" sz="2400" u="none" strike="noStrike" dirty="0">
                          <a:effectLst/>
                        </a:rPr>
                        <a:t>Consumer Engagement</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3.93</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0.472072</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3.90</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0.326658</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940500"/>
                  </a:ext>
                </a:extLst>
              </a:tr>
              <a:tr h="421482">
                <a:tc>
                  <a:txBody>
                    <a:bodyPr/>
                    <a:lstStyle/>
                    <a:p>
                      <a:pPr algn="ctr" fontAlgn="b"/>
                      <a:r>
                        <a:rPr lang="en-US" sz="2400" u="none" strike="noStrike" dirty="0">
                          <a:effectLst/>
                        </a:rPr>
                        <a:t>Use of MI in VR</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3.89</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0.458212</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3.89</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b"/>
                      <a:r>
                        <a:rPr lang="en-US" sz="2400" u="none" strike="noStrike" dirty="0">
                          <a:effectLst/>
                        </a:rPr>
                        <a:t>0.404094</a:t>
                      </a:r>
                      <a:endParaRPr lang="en-US" sz="2400" b="0" i="0" u="none" strike="noStrike" dirty="0">
                        <a:solidFill>
                          <a:srgbClr val="000000"/>
                        </a:solidFill>
                        <a:effectLst/>
                        <a:latin typeface="Calibri" panose="020F0502020204030204" pitchFamily="34" charset="0"/>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5207138"/>
                  </a:ext>
                </a:extLst>
              </a:tr>
            </a:tbl>
          </a:graphicData>
        </a:graphic>
      </p:graphicFrame>
      <p:sp>
        <p:nvSpPr>
          <p:cNvPr id="42" name="TextBox 41">
            <a:extLst>
              <a:ext uri="{FF2B5EF4-FFF2-40B4-BE49-F238E27FC236}">
                <a16:creationId xmlns:a16="http://schemas.microsoft.com/office/drawing/2014/main" id="{4595AE61-AD67-2F46-8A4B-785486107533}"/>
              </a:ext>
            </a:extLst>
          </p:cNvPr>
          <p:cNvSpPr txBox="1"/>
          <p:nvPr/>
        </p:nvSpPr>
        <p:spPr>
          <a:xfrm>
            <a:off x="1791425" y="32273527"/>
            <a:ext cx="38715591" cy="523220"/>
          </a:xfrm>
          <a:prstGeom prst="rect">
            <a:avLst/>
          </a:prstGeom>
          <a:noFill/>
        </p:spPr>
        <p:txBody>
          <a:bodyPr wrap="square" rtlCol="0">
            <a:spAutoFit/>
          </a:bodyPr>
          <a:lstStyle/>
          <a:p>
            <a:r>
              <a:rPr lang="en-US" sz="2800" dirty="0">
                <a:solidFill>
                  <a:schemeClr val="bg1"/>
                </a:solidFill>
              </a:rPr>
              <a:t>The Stout Technical Assistance Center-Program Evaluation and Quality Assurance (SVRI-PEQA) is established under a grant from the Department of Education, Rehabilitation Services Administration (RSA) award number PR#H263B150004.</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834</TotalTime>
  <Words>1348</Words>
  <Application>Microsoft Office PowerPoint</Application>
  <PresentationFormat>Custom</PresentationFormat>
  <Paragraphs>102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Droid Serif</vt:lpstr>
      <vt:lpstr>Oswald</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Higginbotham</dc:creator>
  <cp:lastModifiedBy>David Higginbotham</cp:lastModifiedBy>
  <cp:revision>46</cp:revision>
  <dcterms:modified xsi:type="dcterms:W3CDTF">2019-05-30T18:39:41Z</dcterms:modified>
</cp:coreProperties>
</file>